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95"/>
  </p:notesMasterIdLst>
  <p:handoutMasterIdLst>
    <p:handoutMasterId r:id="rId396"/>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1344" r:id="rId82"/>
    <p:sldId id="963" r:id="rId83"/>
    <p:sldId id="964" r:id="rId84"/>
    <p:sldId id="966" r:id="rId85"/>
    <p:sldId id="962" r:id="rId86"/>
    <p:sldId id="1336" r:id="rId87"/>
    <p:sldId id="1337" r:id="rId88"/>
    <p:sldId id="1338" r:id="rId89"/>
    <p:sldId id="1339" r:id="rId90"/>
    <p:sldId id="967" r:id="rId91"/>
    <p:sldId id="968" r:id="rId92"/>
    <p:sldId id="1341" r:id="rId93"/>
    <p:sldId id="1342" r:id="rId94"/>
    <p:sldId id="1340" r:id="rId95"/>
    <p:sldId id="981" r:id="rId96"/>
    <p:sldId id="982" r:id="rId97"/>
    <p:sldId id="980" r:id="rId98"/>
    <p:sldId id="983" r:id="rId99"/>
    <p:sldId id="969" r:id="rId100"/>
    <p:sldId id="970" r:id="rId101"/>
    <p:sldId id="971" r:id="rId102"/>
    <p:sldId id="972" r:id="rId103"/>
    <p:sldId id="1343" r:id="rId104"/>
    <p:sldId id="973" r:id="rId105"/>
    <p:sldId id="975" r:id="rId106"/>
    <p:sldId id="976" r:id="rId107"/>
    <p:sldId id="984" r:id="rId108"/>
    <p:sldId id="985" r:id="rId109"/>
    <p:sldId id="986" r:id="rId110"/>
    <p:sldId id="1345" r:id="rId111"/>
    <p:sldId id="134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347" r:id="rId131"/>
    <p:sldId id="1018"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032" r:id="rId145"/>
    <p:sldId id="1033" r:id="rId146"/>
    <p:sldId id="1034" r:id="rId147"/>
    <p:sldId id="1035" r:id="rId148"/>
    <p:sldId id="1036" r:id="rId149"/>
    <p:sldId id="1037" r:id="rId150"/>
    <p:sldId id="1039" r:id="rId151"/>
    <p:sldId id="1040" r:id="rId152"/>
    <p:sldId id="1041" r:id="rId153"/>
    <p:sldId id="1042" r:id="rId154"/>
    <p:sldId id="1043" r:id="rId155"/>
    <p:sldId id="1349" r:id="rId156"/>
    <p:sldId id="1348" r:id="rId157"/>
    <p:sldId id="1044" r:id="rId158"/>
    <p:sldId id="1045" r:id="rId159"/>
    <p:sldId id="1350" r:id="rId160"/>
    <p:sldId id="1351" r:id="rId161"/>
    <p:sldId id="1046" r:id="rId162"/>
    <p:sldId id="1047" r:id="rId163"/>
    <p:sldId id="1048" r:id="rId164"/>
    <p:sldId id="1049" r:id="rId165"/>
    <p:sldId id="1050" r:id="rId166"/>
    <p:sldId id="1051" r:id="rId167"/>
    <p:sldId id="1052" r:id="rId168"/>
    <p:sldId id="1053" r:id="rId169"/>
    <p:sldId id="1054" r:id="rId170"/>
    <p:sldId id="1003" r:id="rId171"/>
    <p:sldId id="1001" r:id="rId172"/>
    <p:sldId id="1002" r:id="rId173"/>
    <p:sldId id="1055" r:id="rId174"/>
    <p:sldId id="1056" r:id="rId175"/>
    <p:sldId id="1062" r:id="rId176"/>
    <p:sldId id="1057" r:id="rId177"/>
    <p:sldId id="1058" r:id="rId178"/>
    <p:sldId id="1059" r:id="rId179"/>
    <p:sldId id="1352" r:id="rId180"/>
    <p:sldId id="1060" r:id="rId181"/>
    <p:sldId id="1061" r:id="rId182"/>
    <p:sldId id="1063" r:id="rId183"/>
    <p:sldId id="1064" r:id="rId184"/>
    <p:sldId id="1065" r:id="rId185"/>
    <p:sldId id="1353" r:id="rId186"/>
    <p:sldId id="1066" r:id="rId187"/>
    <p:sldId id="1067" r:id="rId188"/>
    <p:sldId id="1068" r:id="rId189"/>
    <p:sldId id="1069" r:id="rId190"/>
    <p:sldId id="1087" r:id="rId191"/>
    <p:sldId id="1070" r:id="rId192"/>
    <p:sldId id="1071" r:id="rId193"/>
    <p:sldId id="1072" r:id="rId194"/>
    <p:sldId id="1073" r:id="rId195"/>
    <p:sldId id="1074" r:id="rId196"/>
    <p:sldId id="1076" r:id="rId197"/>
    <p:sldId id="1077" r:id="rId198"/>
    <p:sldId id="1078" r:id="rId199"/>
    <p:sldId id="1079" r:id="rId200"/>
    <p:sldId id="1080" r:id="rId201"/>
    <p:sldId id="1081" r:id="rId202"/>
    <p:sldId id="1082" r:id="rId203"/>
    <p:sldId id="1083" r:id="rId204"/>
    <p:sldId id="1084" r:id="rId205"/>
    <p:sldId id="1085" r:id="rId206"/>
    <p:sldId id="1086" r:id="rId207"/>
    <p:sldId id="1088" r:id="rId208"/>
    <p:sldId id="1089" r:id="rId209"/>
    <p:sldId id="1090" r:id="rId210"/>
    <p:sldId id="1091" r:id="rId211"/>
    <p:sldId id="1092" r:id="rId212"/>
    <p:sldId id="1093" r:id="rId213"/>
    <p:sldId id="1094" r:id="rId214"/>
    <p:sldId id="1095" r:id="rId215"/>
    <p:sldId id="1096" r:id="rId216"/>
    <p:sldId id="1097" r:id="rId217"/>
    <p:sldId id="1098" r:id="rId218"/>
    <p:sldId id="1099" r:id="rId219"/>
    <p:sldId id="1101" r:id="rId220"/>
    <p:sldId id="1102" r:id="rId221"/>
    <p:sldId id="1103" r:id="rId222"/>
    <p:sldId id="1104" r:id="rId223"/>
    <p:sldId id="1105" r:id="rId224"/>
    <p:sldId id="1106" r:id="rId225"/>
    <p:sldId id="1107" r:id="rId226"/>
    <p:sldId id="1108" r:id="rId227"/>
    <p:sldId id="1109" r:id="rId228"/>
    <p:sldId id="1110" r:id="rId229"/>
    <p:sldId id="1111" r:id="rId230"/>
    <p:sldId id="1354" r:id="rId231"/>
    <p:sldId id="1355" r:id="rId232"/>
    <p:sldId id="1356" r:id="rId233"/>
    <p:sldId id="1357" r:id="rId234"/>
    <p:sldId id="1358" r:id="rId235"/>
    <p:sldId id="1112" r:id="rId236"/>
    <p:sldId id="1113" r:id="rId237"/>
    <p:sldId id="1114" r:id="rId238"/>
    <p:sldId id="1115" r:id="rId239"/>
    <p:sldId id="1116" r:id="rId240"/>
    <p:sldId id="1117" r:id="rId241"/>
    <p:sldId id="1118" r:id="rId242"/>
    <p:sldId id="1119" r:id="rId243"/>
    <p:sldId id="1120" r:id="rId244"/>
    <p:sldId id="1124" r:id="rId245"/>
    <p:sldId id="1121" r:id="rId246"/>
    <p:sldId id="1122" r:id="rId247"/>
    <p:sldId id="1123" r:id="rId248"/>
    <p:sldId id="1004" r:id="rId249"/>
    <p:sldId id="1005" r:id="rId250"/>
    <p:sldId id="1006" r:id="rId251"/>
    <p:sldId id="1125" r:id="rId252"/>
    <p:sldId id="1126" r:id="rId253"/>
    <p:sldId id="1127" r:id="rId254"/>
    <p:sldId id="1128" r:id="rId255"/>
    <p:sldId id="1129" r:id="rId256"/>
    <p:sldId id="1130" r:id="rId257"/>
    <p:sldId id="1131" r:id="rId258"/>
    <p:sldId id="1132" r:id="rId259"/>
    <p:sldId id="1133" r:id="rId260"/>
    <p:sldId id="1134" r:id="rId261"/>
    <p:sldId id="1135" r:id="rId262"/>
    <p:sldId id="1297" r:id="rId263"/>
    <p:sldId id="1298" r:id="rId264"/>
    <p:sldId id="1301" r:id="rId265"/>
    <p:sldId id="1302" r:id="rId266"/>
    <p:sldId id="1303" r:id="rId267"/>
    <p:sldId id="1304" r:id="rId268"/>
    <p:sldId id="1305" r:id="rId269"/>
    <p:sldId id="1306" r:id="rId270"/>
    <p:sldId id="1307" r:id="rId271"/>
    <p:sldId id="1359" r:id="rId272"/>
    <p:sldId id="1308" r:id="rId273"/>
    <p:sldId id="1309" r:id="rId274"/>
    <p:sldId id="1310" r:id="rId275"/>
    <p:sldId id="1312" r:id="rId276"/>
    <p:sldId id="1313" r:id="rId277"/>
    <p:sldId id="1314" r:id="rId278"/>
    <p:sldId id="1360" r:id="rId279"/>
    <p:sldId id="1362" r:id="rId280"/>
    <p:sldId id="1363" r:id="rId281"/>
    <p:sldId id="1364" r:id="rId282"/>
    <p:sldId id="1361" r:id="rId283"/>
    <p:sldId id="1315" r:id="rId284"/>
    <p:sldId id="1365" r:id="rId285"/>
    <p:sldId id="1316" r:id="rId286"/>
    <p:sldId id="1366" r:id="rId287"/>
    <p:sldId id="1367" r:id="rId288"/>
    <p:sldId id="1368" r:id="rId289"/>
    <p:sldId id="1369" r:id="rId290"/>
    <p:sldId id="1370" r:id="rId291"/>
    <p:sldId id="1371" r:id="rId292"/>
    <p:sldId id="1372" r:id="rId293"/>
    <p:sldId id="1373" r:id="rId294"/>
    <p:sldId id="1374" r:id="rId295"/>
    <p:sldId id="1375" r:id="rId296"/>
    <p:sldId id="1376" r:id="rId297"/>
    <p:sldId id="1377" r:id="rId298"/>
    <p:sldId id="1378" r:id="rId299"/>
    <p:sldId id="1379" r:id="rId300"/>
    <p:sldId id="1139" r:id="rId301"/>
    <p:sldId id="1140" r:id="rId302"/>
    <p:sldId id="1317" r:id="rId303"/>
    <p:sldId id="1141" r:id="rId304"/>
    <p:sldId id="1318" r:id="rId305"/>
    <p:sldId id="1320" r:id="rId306"/>
    <p:sldId id="1319" r:id="rId307"/>
    <p:sldId id="1321" r:id="rId308"/>
    <p:sldId id="1322" r:id="rId309"/>
    <p:sldId id="1323" r:id="rId310"/>
    <p:sldId id="1299" r:id="rId311"/>
    <p:sldId id="1143" r:id="rId312"/>
    <p:sldId id="1144" r:id="rId313"/>
    <p:sldId id="1145" r:id="rId314"/>
    <p:sldId id="1146" r:id="rId315"/>
    <p:sldId id="1147" r:id="rId316"/>
    <p:sldId id="1148" r:id="rId317"/>
    <p:sldId id="1149" r:id="rId318"/>
    <p:sldId id="1150" r:id="rId319"/>
    <p:sldId id="1151" r:id="rId320"/>
    <p:sldId id="1152" r:id="rId321"/>
    <p:sldId id="1153" r:id="rId322"/>
    <p:sldId id="1154" r:id="rId323"/>
    <p:sldId id="1155" r:id="rId324"/>
    <p:sldId id="1156" r:id="rId325"/>
    <p:sldId id="1157" r:id="rId326"/>
    <p:sldId id="1158" r:id="rId327"/>
    <p:sldId id="1159" r:id="rId328"/>
    <p:sldId id="1160" r:id="rId329"/>
    <p:sldId id="1161" r:id="rId330"/>
    <p:sldId id="1162" r:id="rId331"/>
    <p:sldId id="1163" r:id="rId332"/>
    <p:sldId id="1164" r:id="rId333"/>
    <p:sldId id="1165" r:id="rId334"/>
    <p:sldId id="1166" r:id="rId335"/>
    <p:sldId id="1167" r:id="rId336"/>
    <p:sldId id="1168" r:id="rId337"/>
    <p:sldId id="1169" r:id="rId338"/>
    <p:sldId id="1170" r:id="rId339"/>
    <p:sldId id="1171" r:id="rId340"/>
    <p:sldId id="1172" r:id="rId341"/>
    <p:sldId id="1173" r:id="rId342"/>
    <p:sldId id="1174" r:id="rId343"/>
    <p:sldId id="1007" r:id="rId344"/>
    <p:sldId id="1008" r:id="rId345"/>
    <p:sldId id="1009" r:id="rId346"/>
    <p:sldId id="1239" r:id="rId347"/>
    <p:sldId id="1240" r:id="rId348"/>
    <p:sldId id="1241" r:id="rId349"/>
    <p:sldId id="1242" r:id="rId350"/>
    <p:sldId id="1243" r:id="rId351"/>
    <p:sldId id="1244" r:id="rId352"/>
    <p:sldId id="1245" r:id="rId353"/>
    <p:sldId id="1254" r:id="rId354"/>
    <p:sldId id="1246" r:id="rId355"/>
    <p:sldId id="1247" r:id="rId356"/>
    <p:sldId id="1248" r:id="rId357"/>
    <p:sldId id="1249" r:id="rId358"/>
    <p:sldId id="1250" r:id="rId359"/>
    <p:sldId id="1251" r:id="rId360"/>
    <p:sldId id="1252" r:id="rId361"/>
    <p:sldId id="1253" r:id="rId362"/>
    <p:sldId id="1256" r:id="rId363"/>
    <p:sldId id="1255" r:id="rId364"/>
    <p:sldId id="1259" r:id="rId365"/>
    <p:sldId id="1260" r:id="rId366"/>
    <p:sldId id="1261" r:id="rId367"/>
    <p:sldId id="1262" r:id="rId368"/>
    <p:sldId id="1263" r:id="rId369"/>
    <p:sldId id="1264" r:id="rId370"/>
    <p:sldId id="1265" r:id="rId371"/>
    <p:sldId id="1266" r:id="rId372"/>
    <p:sldId id="1267" r:id="rId373"/>
    <p:sldId id="1268" r:id="rId374"/>
    <p:sldId id="1269" r:id="rId375"/>
    <p:sldId id="1270" r:id="rId376"/>
    <p:sldId id="1271" r:id="rId377"/>
    <p:sldId id="1272" r:id="rId378"/>
    <p:sldId id="1273" r:id="rId379"/>
    <p:sldId id="1274" r:id="rId380"/>
    <p:sldId id="1275" r:id="rId381"/>
    <p:sldId id="1276" r:id="rId382"/>
    <p:sldId id="1277" r:id="rId383"/>
    <p:sldId id="1278" r:id="rId384"/>
    <p:sldId id="1279" r:id="rId385"/>
    <p:sldId id="1280" r:id="rId386"/>
    <p:sldId id="1281" r:id="rId387"/>
    <p:sldId id="1282" r:id="rId388"/>
    <p:sldId id="1283" r:id="rId389"/>
    <p:sldId id="1285" r:id="rId390"/>
    <p:sldId id="1284" r:id="rId391"/>
    <p:sldId id="1286" r:id="rId392"/>
    <p:sldId id="1287" r:id="rId393"/>
    <p:sldId id="1288" r:id="rId394"/>
  </p:sldIdLst>
  <p:sldSz cx="10440988" cy="6858000"/>
  <p:notesSz cx="6797675" cy="9926638"/>
  <p:embeddedFontLst>
    <p:embeddedFont>
      <p:font typeface="Calvin" panose="020B0600000101010101"/>
      <p:regular r:id="rId397"/>
    </p:embeddedFont>
    <p:embeddedFont>
      <p:font typeface="Cambria Math" panose="02040503050406030204" pitchFamily="18" charset="0"/>
      <p:regular r:id="rId398"/>
    </p:embeddedFont>
    <p:embeddedFont>
      <p:font typeface="Candara" panose="020E0502030303020204" pitchFamily="34" charset="0"/>
      <p:regular r:id="rId399"/>
      <p:bold r:id="rId400"/>
      <p:italic r:id="rId401"/>
      <p:boldItalic r:id="rId402"/>
    </p:embeddedFont>
    <p:embeddedFont>
      <p:font typeface="Consolas" panose="020B0609020204030204" pitchFamily="49" charset="0"/>
      <p:regular r:id="rId403"/>
      <p:bold r:id="rId404"/>
      <p:italic r:id="rId405"/>
      <p:boldItalic r:id="rId406"/>
    </p:embeddedFont>
    <p:embeddedFont>
      <p:font typeface="Microsoft Sans Serif" panose="020B0604020202020204" pitchFamily="34" charset="0"/>
      <p:regular r:id="rId407"/>
    </p:embeddedFont>
    <p:embeddedFont>
      <p:font typeface="고도 B" panose="02000503000000020004" pitchFamily="2" charset="-127"/>
      <p:regular r:id="rId408"/>
    </p:embeddedFont>
    <p:embeddedFont>
      <p:font typeface="고도 M" panose="02000503000000020004" pitchFamily="2" charset="-127"/>
      <p:regular r:id="rId409"/>
    </p:embeddedFont>
    <p:embeddedFont>
      <p:font typeface="나눔스퀘어 ExtraBold" panose="020B0600000101010101" pitchFamily="50" charset="-127"/>
      <p:bold r:id="rId410"/>
    </p:embeddedFont>
    <p:embeddedFont>
      <p:font typeface="맑은 고딕" panose="020B0503020000020004" pitchFamily="50" charset="-127"/>
      <p:regular r:id="rId411"/>
      <p:bold r:id="rId412"/>
    </p:embeddedFont>
    <p:embeddedFont>
      <p:font typeface="맑은 고딕" panose="020B0503020000020004" pitchFamily="50" charset="-127"/>
      <p:regular r:id="rId411"/>
      <p:bold r:id="rId412"/>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99FF"/>
    <a:srgbClr val="FEF0F3"/>
    <a:srgbClr val="FCD0D8"/>
    <a:srgbClr val="CCFFCC"/>
    <a:srgbClr val="FFFFCC"/>
    <a:srgbClr val="E2E2F6"/>
    <a:srgbClr val="00CC66"/>
    <a:srgbClr val="66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70" d="100"/>
          <a:sy n="170" d="100"/>
        </p:scale>
        <p:origin x="1458" y="144"/>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font" Target="fonts/font6.fntdata"/><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commentAuthors" Target="commentAuthors.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font" Target="fonts/font3.fntdata"/><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font" Target="fonts/font8.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viewProps" Target="viewProps.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font" Target="fonts/font10.fntdata"/><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tableStyles" Target="tableStyles.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font" Target="fonts/font12.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notesMaster" Target="notesMasters/notesMaster1.xml"/><Relationship Id="rId409" Type="http://schemas.openxmlformats.org/officeDocument/2006/relationships/font" Target="fonts/font13.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font" Target="fonts/font14.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handoutMaster" Target="handoutMasters/handoutMaster1.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font" Target="fonts/font4.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font" Target="fonts/font15.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font" Target="fonts/font1.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font" Target="fonts/font5.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font" Target="fonts/font16.fntdata"/><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font" Target="fonts/font2.fntdata"/><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font" Target="fonts/font7.fntdata"/><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font" Target="fonts/font9.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theme" Target="theme/theme1.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font" Target="fonts/font11.fntdata"/><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651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1316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97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42220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02063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571745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127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2161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5195347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7461704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438120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931648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4406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119224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433630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90954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397328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594910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717177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8119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413255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232610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6722478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345789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7636200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82196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0723959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060711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0617640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6971264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98888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1.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75.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3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8.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8.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3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0.png"/><Relationship Id="rId4" Type="http://schemas.openxmlformats.org/officeDocument/2006/relationships/image" Target="../media/image12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8.png"/><Relationship Id="rId7"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5.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410.png"/><Relationship Id="rId4" Type="http://schemas.openxmlformats.org/officeDocument/2006/relationships/image" Target="../media/image1400.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png"/><Relationship Id="rId2" Type="http://schemas.openxmlformats.org/officeDocument/2006/relationships/notesSlide" Target="../notesSlides/notesSlide1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png"/><Relationship Id="rId10" Type="http://schemas.openxmlformats.org/officeDocument/2006/relationships/image" Target="../media/image1630.png"/><Relationship Id="rId19" Type="http://schemas.openxmlformats.org/officeDocument/2006/relationships/image" Target="../media/image172.png"/><Relationship Id="rId4" Type="http://schemas.openxmlformats.org/officeDocument/2006/relationships/image" Target="../media/image1671.png"/><Relationship Id="rId9" Type="http://schemas.openxmlformats.org/officeDocument/2006/relationships/image" Target="../media/image1620.png"/><Relationship Id="rId14" Type="http://schemas.openxmlformats.org/officeDocument/2006/relationships/image" Target="../media/image1670.png"/></Relationships>
</file>

<file path=ppt/slides/_rels/slide18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8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220.png"/><Relationship Id="rId13" Type="http://schemas.openxmlformats.org/officeDocument/2006/relationships/image" Target="../media/image227.png"/><Relationship Id="rId3" Type="http://schemas.openxmlformats.org/officeDocument/2006/relationships/image" Target="../media/image2170.png"/><Relationship Id="rId7" Type="http://schemas.openxmlformats.org/officeDocument/2006/relationships/image" Target="../media/image2210.png"/><Relationship Id="rId12" Type="http://schemas.openxmlformats.org/officeDocument/2006/relationships/image" Target="../media/image226.png"/><Relationship Id="rId2" Type="http://schemas.openxmlformats.org/officeDocument/2006/relationships/notesSlide" Target="../notesSlides/notesSlide19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25.png"/><Relationship Id="rId5" Type="http://schemas.openxmlformats.org/officeDocument/2006/relationships/image" Target="../media/image2190.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22.png"/><Relationship Id="rId9" Type="http://schemas.openxmlformats.org/officeDocument/2006/relationships/image" Target="../media/image223.png"/><Relationship Id="rId14" Type="http://schemas.openxmlformats.org/officeDocument/2006/relationships/image" Target="../media/image228.png"/></Relationships>
</file>

<file path=ppt/slides/_rels/slide19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9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7.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480.png"/><Relationship Id="rId4" Type="http://schemas.openxmlformats.org/officeDocument/2006/relationships/image" Target="../media/image24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9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21" Type="http://schemas.openxmlformats.org/officeDocument/2006/relationships/image" Target="../media/image255.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94.xml"/><Relationship Id="rId16" Type="http://schemas.openxmlformats.org/officeDocument/2006/relationships/image" Target="../media/image2420.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57.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1.png"/><Relationship Id="rId4" Type="http://schemas.openxmlformats.org/officeDocument/2006/relationships/image" Target="../media/image259.png"/></Relationships>
</file>

<file path=ppt/slides/_rels/slide19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1.png"/><Relationship Id="rId3" Type="http://schemas.openxmlformats.org/officeDocument/2006/relationships/image" Target="../media/image231.png"/><Relationship Id="rId21" Type="http://schemas.openxmlformats.org/officeDocument/2006/relationships/image" Target="../media/image260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5" Type="http://schemas.openxmlformats.org/officeDocument/2006/relationships/image" Target="../media/image264.png"/><Relationship Id="rId2" Type="http://schemas.openxmlformats.org/officeDocument/2006/relationships/notesSlide" Target="../notesSlides/notesSlide196.xml"/><Relationship Id="rId16" Type="http://schemas.openxmlformats.org/officeDocument/2006/relationships/image" Target="../media/image2420.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24" Type="http://schemas.openxmlformats.org/officeDocument/2006/relationships/image" Target="../media/image263.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0.png"/><Relationship Id="rId10" Type="http://schemas.openxmlformats.org/officeDocument/2006/relationships/image" Target="../media/image224.png"/><Relationship Id="rId19" Type="http://schemas.openxmlformats.org/officeDocument/2006/relationships/image" Target="../media/image262.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10.png"/></Relationships>
</file>

<file path=ppt/slides/_rels/slide19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62.png"/><Relationship Id="rId3" Type="http://schemas.openxmlformats.org/officeDocument/2006/relationships/image" Target="../media/image23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5.png"/><Relationship Id="rId2" Type="http://schemas.openxmlformats.org/officeDocument/2006/relationships/notesSlide" Target="../notesSlides/notesSlide197.xml"/><Relationship Id="rId16" Type="http://schemas.openxmlformats.org/officeDocument/2006/relationships/image" Target="../media/image2420.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0.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6.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0.png"/><Relationship Id="rId22" Type="http://schemas.openxmlformats.org/officeDocument/2006/relationships/image" Target="../media/image26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60.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1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0.png"/><Relationship Id="rId3" Type="http://schemas.openxmlformats.org/officeDocument/2006/relationships/image" Target="../media/image2070.png"/><Relationship Id="rId7" Type="http://schemas.openxmlformats.org/officeDocument/2006/relationships/image" Target="../media/image274.png"/><Relationship Id="rId12" Type="http://schemas.openxmlformats.org/officeDocument/2006/relationships/image" Target="../media/image2730.png"/><Relationship Id="rId17" Type="http://schemas.openxmlformats.org/officeDocument/2006/relationships/image" Target="../media/image280.png"/><Relationship Id="rId2" Type="http://schemas.openxmlformats.org/officeDocument/2006/relationships/notesSlide" Target="../notesSlides/notesSlide214.xml"/><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5" Type="http://schemas.openxmlformats.org/officeDocument/2006/relationships/image" Target="../media/image276.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74.jpeg"/><Relationship Id="rId7" Type="http://schemas.openxmlformats.org/officeDocument/2006/relationships/image" Target="../media/image283.png"/><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82.svg"/><Relationship Id="rId5" Type="http://schemas.openxmlformats.org/officeDocument/2006/relationships/image" Target="../media/image281.png"/><Relationship Id="rId10" Type="http://schemas.openxmlformats.org/officeDocument/2006/relationships/image" Target="../media/image286.svg"/><Relationship Id="rId4" Type="http://schemas.openxmlformats.org/officeDocument/2006/relationships/image" Target="../media/image275.jpeg"/><Relationship Id="rId9" Type="http://schemas.openxmlformats.org/officeDocument/2006/relationships/image" Target="../media/image285.png"/></Relationships>
</file>

<file path=ppt/slides/_rels/slide21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4.jpeg"/><Relationship Id="rId7" Type="http://schemas.openxmlformats.org/officeDocument/2006/relationships/image" Target="../media/image2870.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0.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1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82.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81.png"/><Relationship Id="rId17" Type="http://schemas.openxmlformats.org/officeDocument/2006/relationships/image" Target="../media/image286.svg"/><Relationship Id="rId2" Type="http://schemas.openxmlformats.org/officeDocument/2006/relationships/notesSlide" Target="../notesSlides/notesSlide217.xml"/><Relationship Id="rId16"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4.jpeg"/><Relationship Id="rId5" Type="http://schemas.openxmlformats.org/officeDocument/2006/relationships/image" Target="../media/image293.png"/><Relationship Id="rId15" Type="http://schemas.openxmlformats.org/officeDocument/2006/relationships/image" Target="../media/image284.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83.png"/></Relationships>
</file>

<file path=ppt/slides/_rels/slide21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84.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83.png"/><Relationship Id="rId17" Type="http://schemas.openxmlformats.org/officeDocument/2006/relationships/image" Target="../media/image304.png"/><Relationship Id="rId2" Type="http://schemas.openxmlformats.org/officeDocument/2006/relationships/notesSlide" Target="../notesSlides/notesSlide21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82.svg"/><Relationship Id="rId5" Type="http://schemas.openxmlformats.org/officeDocument/2006/relationships/image" Target="../media/image299.png"/><Relationship Id="rId15" Type="http://schemas.openxmlformats.org/officeDocument/2006/relationships/image" Target="../media/image286.svg"/><Relationship Id="rId10" Type="http://schemas.openxmlformats.org/officeDocument/2006/relationships/image" Target="../media/image281.png"/><Relationship Id="rId4" Type="http://schemas.openxmlformats.org/officeDocument/2006/relationships/image" Target="../media/image292.png"/><Relationship Id="rId9" Type="http://schemas.openxmlformats.org/officeDocument/2006/relationships/image" Target="../media/image274.jpeg"/><Relationship Id="rId14" Type="http://schemas.openxmlformats.org/officeDocument/2006/relationships/image" Target="../media/image285.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2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28.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hyperlink" Target="https://support.microsoft.com/en-my/help/2977003/the-latest-supported-visual-c-downloads" TargetMode="Externa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29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300.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52.png"/></Relationships>
</file>

<file path=ppt/slides/_rels/slide25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0.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357.sv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AI_Basi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97.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0.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363.png"/></Relationships>
</file>

<file path=ppt/slides/_rels/slide31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308.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5.png"/></Relationships>
</file>

<file path=ppt/slides/_rels/slide31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309.xml"/><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18.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32.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338.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5.png"/><Relationship Id="rId7" Type="http://schemas.openxmlformats.org/officeDocument/2006/relationships/image" Target="../media/image380.png"/><Relationship Id="rId2" Type="http://schemas.openxmlformats.org/officeDocument/2006/relationships/notesSlide" Target="../notesSlides/notesSlide333.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6.svg"/></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7.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47.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48.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43.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49.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44.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45.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51.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46.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48.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5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49.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55.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50.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56.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52.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5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53.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59.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54.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55.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72.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378.xml"/><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81.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87.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82.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386.xml"/><Relationship Id="rId1" Type="http://schemas.openxmlformats.org/officeDocument/2006/relationships/slideLayout" Target="../slideLayouts/slideLayout2.xml"/><Relationship Id="rId4" Type="http://schemas.openxmlformats.org/officeDocument/2006/relationships/image" Target="../media/image389.png"/></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910.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0.png"/></Relationships>
</file>

<file path=ppt/slides/_rels/slide8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hunkim.github.io/ml/" TargetMode="External"/><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es24.com/SearchCorner/Result?domain=ALL&amp;author_yn=Y&amp;query=&amp;auth_no=215185" TargetMode="External"/><Relationship Id="rId5" Type="http://schemas.openxmlformats.org/officeDocument/2006/relationships/image" Target="../media/image10.jpeg"/><Relationship Id="rId4" Type="http://schemas.openxmlformats.org/officeDocument/2006/relationships/hyperlink" Target="https://ko.coursera.org/learn/machine-learning"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5D4DD1AE-0359-4A5D-9A87-787027A68065}"/>
              </a:ext>
            </a:extLst>
          </p:cNvPr>
          <p:cNvSpPr/>
          <p:nvPr/>
        </p:nvSpPr>
        <p:spPr>
          <a:xfrm>
            <a:off x="1462112" y="2691540"/>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E3611C6F-5380-4611-A06B-1E32568F4EC4}"/>
              </a:ext>
            </a:extLst>
          </p:cNvPr>
          <p:cNvSpPr/>
          <p:nvPr/>
        </p:nvSpPr>
        <p:spPr>
          <a:xfrm>
            <a:off x="2253078" y="3583687"/>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543B7B8D-5112-4E0A-8E31-478E4BBAF20B}"/>
              </a:ext>
            </a:extLst>
          </p:cNvPr>
          <p:cNvCxnSpPr/>
          <p:nvPr/>
        </p:nvCxnSpPr>
        <p:spPr>
          <a:xfrm>
            <a:off x="1142604" y="2877836"/>
            <a:ext cx="101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C05F864F-04A8-4750-9D5B-5896A759FE08}"/>
              </a:ext>
            </a:extLst>
          </p:cNvPr>
          <p:cNvSpPr/>
          <p:nvPr/>
        </p:nvSpPr>
        <p:spPr>
          <a:xfrm>
            <a:off x="1690075" y="2912571"/>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FA9EA7A7-5E92-424B-9E01-9D8B1FC7ACFD}"/>
              </a:ext>
            </a:extLst>
          </p:cNvPr>
          <p:cNvSpPr/>
          <p:nvPr/>
        </p:nvSpPr>
        <p:spPr>
          <a:xfrm>
            <a:off x="1891754" y="3166826"/>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27C7F3E-4592-4C22-BF39-61A29E6E8C19}"/>
              </a:ext>
            </a:extLst>
          </p:cNvPr>
          <p:cNvSpPr/>
          <p:nvPr/>
        </p:nvSpPr>
        <p:spPr>
          <a:xfrm>
            <a:off x="3146661" y="2802055"/>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48B0B4A7-CDBC-42EB-9C86-E34705583725}"/>
              </a:ext>
            </a:extLst>
          </p:cNvPr>
          <p:cNvSpPr/>
          <p:nvPr/>
        </p:nvSpPr>
        <p:spPr>
          <a:xfrm>
            <a:off x="2892532" y="3009364"/>
            <a:ext cx="151562" cy="15156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DFEE9972-18CA-4F1F-9E76-ECC8D8FC16D9}"/>
              </a:ext>
            </a:extLst>
          </p:cNvPr>
          <p:cNvSpPr txBox="1"/>
          <p:nvPr/>
        </p:nvSpPr>
        <p:spPr>
          <a:xfrm>
            <a:off x="1018572" y="1829009"/>
            <a:ext cx="4477508" cy="584775"/>
          </a:xfrm>
          <a:prstGeom prst="rect">
            <a:avLst/>
          </a:prstGeom>
          <a:noFill/>
        </p:spPr>
        <p:txBody>
          <a:bodyPr wrap="none" rtlCol="0">
            <a:spAutoFit/>
          </a:bodyPr>
          <a:lstStyle/>
          <a:p>
            <a:pPr algn="l"/>
            <a:r>
              <a:rPr lang="ko-KR" altLang="en-US">
                <a:solidFill>
                  <a:schemeClr val="tx1"/>
                </a:solidFill>
                <a:latin typeface="Consolas" panose="020B0609020204030204" pitchFamily="49" charset="0"/>
              </a:rPr>
              <a:t>로지스틱 회귀에서는 </a:t>
            </a:r>
            <a:r>
              <a:rPr lang="en-US" altLang="ko-KR">
                <a:solidFill>
                  <a:schemeClr val="tx1"/>
                </a:solidFill>
                <a:latin typeface="Consolas" panose="020B0609020204030204" pitchFamily="49" charset="0"/>
              </a:rPr>
              <a:t>MSE</a:t>
            </a:r>
            <a:r>
              <a:rPr lang="ko-KR" altLang="en-US">
                <a:solidFill>
                  <a:schemeClr val="tx1"/>
                </a:solidFill>
                <a:latin typeface="Consolas" panose="020B0609020204030204" pitchFamily="49" charset="0"/>
              </a:rPr>
              <a:t>를 사용할 수 없다</a:t>
            </a:r>
            <a:r>
              <a:rPr lang="en-US" altLang="ko-KR">
                <a:solidFill>
                  <a:schemeClr val="tx1"/>
                </a:solidFill>
                <a:latin typeface="Consolas" panose="020B0609020204030204" pitchFamily="49" charset="0"/>
              </a:rPr>
              <a:t>.</a:t>
            </a:r>
          </a:p>
          <a:p>
            <a:pPr algn="l"/>
            <a:r>
              <a:rPr lang="ko-KR" altLang="en-US">
                <a:solidFill>
                  <a:schemeClr val="tx1"/>
                </a:solidFill>
                <a:latin typeface="Consolas" panose="020B0609020204030204" pitchFamily="49" charset="0"/>
              </a:rPr>
              <a:t>이유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지역 최솟값 생성 때문</a:t>
            </a:r>
          </a:p>
        </p:txBody>
      </p:sp>
      <p:sp>
        <p:nvSpPr>
          <p:cNvPr id="45" name="TextBox 44">
            <a:extLst>
              <a:ext uri="{FF2B5EF4-FFF2-40B4-BE49-F238E27FC236}">
                <a16:creationId xmlns:a16="http://schemas.microsoft.com/office/drawing/2014/main" id="{4CB6B910-456A-439F-B5AA-C468F58C701F}"/>
              </a:ext>
            </a:extLst>
          </p:cNvPr>
          <p:cNvSpPr txBox="1"/>
          <p:nvPr/>
        </p:nvSpPr>
        <p:spPr>
          <a:xfrm>
            <a:off x="5891587" y="1839573"/>
            <a:ext cx="295144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Binary</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Cross Entropy </a:t>
            </a:r>
            <a:r>
              <a:rPr lang="ko-KR" altLang="en-US">
                <a:solidFill>
                  <a:schemeClr val="tx1"/>
                </a:solidFill>
                <a:latin typeface="Consolas" panose="020B0609020204030204" pitchFamily="49" charset="0"/>
              </a:rPr>
              <a:t>함수</a:t>
            </a:r>
            <a:endParaRPr lang="en-US" altLang="ko-KR">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3856393-27E7-4A47-A879-E71EC486BB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8228" y="2691540"/>
            <a:ext cx="2195511" cy="1520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A5A0D-4F9D-4CCF-B2FC-FEC383C9F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3353" y="2674710"/>
            <a:ext cx="2216639" cy="153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60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4437"/>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4437"/>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4BDEAB89-3214-4A6A-A9CE-68BAEEF1845E}"/>
              </a:ext>
            </a:extLst>
          </p:cNvPr>
          <p:cNvSpPr/>
          <p:nvPr/>
        </p:nvSpPr>
        <p:spPr>
          <a:xfrm>
            <a:off x="953668" y="401143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3610FB5D-EAEA-4431-85F0-9F45E16AACD8}"/>
              </a:ext>
            </a:extLst>
          </p:cNvPr>
          <p:cNvCxnSpPr>
            <a:cxnSpLocks/>
          </p:cNvCxnSpPr>
          <p:nvPr/>
        </p:nvCxnSpPr>
        <p:spPr>
          <a:xfrm>
            <a:off x="827446" y="3499940"/>
            <a:ext cx="488055" cy="2324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17BAC7C1-67BE-4AD2-8C38-41BE7B699D41}"/>
              </a:ext>
            </a:extLst>
          </p:cNvPr>
          <p:cNvSpPr/>
          <p:nvPr/>
        </p:nvSpPr>
        <p:spPr>
          <a:xfrm>
            <a:off x="4549561" y="5918414"/>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C7241614-E4E6-4EE3-8C52-DB4E40ACD5CC}"/>
              </a:ext>
            </a:extLst>
          </p:cNvPr>
          <p:cNvSpPr/>
          <p:nvPr/>
        </p:nvSpPr>
        <p:spPr>
          <a:xfrm>
            <a:off x="1495901" y="5090069"/>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780DA617-E165-4655-826B-8E04ED8C2EEB}"/>
              </a:ext>
            </a:extLst>
          </p:cNvPr>
          <p:cNvCxnSpPr>
            <a:cxnSpLocks/>
          </p:cNvCxnSpPr>
          <p:nvPr/>
        </p:nvCxnSpPr>
        <p:spPr>
          <a:xfrm>
            <a:off x="558248" y="4702476"/>
            <a:ext cx="1875306" cy="1159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9DC04E7-41CB-4D15-A3C0-A34ECFBBB73E}"/>
              </a:ext>
            </a:extLst>
          </p:cNvPr>
          <p:cNvSpPr/>
          <p:nvPr/>
        </p:nvSpPr>
        <p:spPr>
          <a:xfrm>
            <a:off x="1970488" y="5325681"/>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연결선 18">
            <a:extLst>
              <a:ext uri="{FF2B5EF4-FFF2-40B4-BE49-F238E27FC236}">
                <a16:creationId xmlns:a16="http://schemas.microsoft.com/office/drawing/2014/main" id="{CDBAFCE9-FF4D-4096-B0E8-DD67D1FA8697}"/>
              </a:ext>
            </a:extLst>
          </p:cNvPr>
          <p:cNvCxnSpPr>
            <a:cxnSpLocks/>
          </p:cNvCxnSpPr>
          <p:nvPr/>
        </p:nvCxnSpPr>
        <p:spPr>
          <a:xfrm>
            <a:off x="1071473" y="5121293"/>
            <a:ext cx="1875306" cy="897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2CD2CFC-D887-45CA-88E3-CBDEE27FE8DA}"/>
              </a:ext>
            </a:extLst>
          </p:cNvPr>
          <p:cNvSpPr/>
          <p:nvPr/>
        </p:nvSpPr>
        <p:spPr>
          <a:xfrm>
            <a:off x="2288142" y="5467855"/>
            <a:ext cx="235612" cy="23561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51802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F0E20D33-B62A-4ABC-92F3-8486595FC615}"/>
              </a:ext>
            </a:extLst>
          </p:cNvPr>
          <p:cNvSpPr/>
          <p:nvPr/>
        </p:nvSpPr>
        <p:spPr>
          <a:xfrm>
            <a:off x="3752967" y="521151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D67BD758-AA5F-4F3B-A8DE-233D3B039C8F}"/>
              </a:ext>
            </a:extLst>
          </p:cNvPr>
          <p:cNvCxnSpPr>
            <a:endCxn id="13" idx="1"/>
          </p:cNvCxnSpPr>
          <p:nvPr/>
        </p:nvCxnSpPr>
        <p:spPr>
          <a:xfrm flipV="1">
            <a:off x="3191985" y="4531046"/>
            <a:ext cx="1944430" cy="14658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3DE961C6-15A7-4B61-8910-9729DB6B3C2E}"/>
              </a:ext>
            </a:extLst>
          </p:cNvPr>
          <p:cNvSpPr/>
          <p:nvPr/>
        </p:nvSpPr>
        <p:spPr>
          <a:xfrm>
            <a:off x="853023" y="5938049"/>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324299BC-F530-460F-A991-0654EB12B6AB}"/>
              </a:ext>
            </a:extLst>
          </p:cNvPr>
          <p:cNvSpPr/>
          <p:nvPr/>
        </p:nvSpPr>
        <p:spPr>
          <a:xfrm>
            <a:off x="4442974" y="407087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AB36F555-4D93-4AFD-AD48-5DCA3C232216}"/>
              </a:ext>
            </a:extLst>
          </p:cNvPr>
          <p:cNvSpPr/>
          <p:nvPr/>
        </p:nvSpPr>
        <p:spPr>
          <a:xfrm>
            <a:off x="4123215" y="4880125"/>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7D1F9190-A56B-41D4-A520-4F5865041841}"/>
              </a:ext>
            </a:extLst>
          </p:cNvPr>
          <p:cNvSpPr/>
          <p:nvPr/>
        </p:nvSpPr>
        <p:spPr>
          <a:xfrm>
            <a:off x="3438365" y="5344264"/>
            <a:ext cx="230002" cy="2300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5838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088538" cy="412606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088538" cy="412606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702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203121"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두개인 경우 </a:t>
            </a:r>
            <a:r>
              <a:rPr lang="en-US" altLang="ko-KR" sz="2000">
                <a:solidFill>
                  <a:schemeClr val="tx1"/>
                </a:solidFill>
                <a:latin typeface="고도 M" panose="02000503000000020004" pitchFamily="2" charset="-127"/>
                <a:ea typeface="고도 M" panose="02000503000000020004" pitchFamily="2" charset="-127"/>
              </a:rPr>
              <a:t>=&gt; x 2</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y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F9C609-517F-423F-960F-D9FDCAF73A91}"/>
                  </a:ext>
                </a:extLst>
              </p:cNvPr>
              <p:cNvSpPr/>
              <p:nvPr/>
            </p:nvSpPr>
            <p:spPr>
              <a:xfrm>
                <a:off x="6072203" y="3782720"/>
                <a:ext cx="3503460" cy="1572290"/>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1</m:t>
                        </m:r>
                      </m:sub>
                    </m:sSub>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𝑤</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400">
                  <a:solidFill>
                    <a:srgbClr val="000000"/>
                  </a:solidFill>
                  <a:latin typeface="Cambria Math" panose="02040503050406030204" pitchFamily="18" charset="0"/>
                  <a:ea typeface="Cambria Math" panose="02040503050406030204" pitchFamily="18" charset="0"/>
                </a:endParaRPr>
              </a:p>
              <a:p>
                <a:endParaRPr lang="en-US" altLang="ko-KR" sz="24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w</m:t>
                            </m:r>
                          </m:e>
                          <m:sub>
                            <m:r>
                              <a:rPr lang="en-US" altLang="ko-KR" sz="2400" b="0" i="1" smtClean="0">
                                <a:solidFill>
                                  <a:schemeClr val="tx1"/>
                                </a:solidFill>
                                <a:latin typeface="Cambria Math" panose="02040503050406030204" pitchFamily="18" charset="0"/>
                                <a:ea typeface="Cambria Math" panose="02040503050406030204" pitchFamily="18" charset="0"/>
                              </a:rPr>
                              <m:t>2</m:t>
                            </m:r>
                          </m:sub>
                        </m:sSub>
                      </m:den>
                    </m:f>
                  </m:oMath>
                </a14:m>
                <a:r>
                  <a:rPr lang="en-US" altLang="ko-KR" sz="2400">
                    <a:solidFill>
                      <a:schemeClr val="tx1"/>
                    </a:solidFill>
                    <a:latin typeface="Cambria Math" panose="02040503050406030204" pitchFamily="18" charset="0"/>
                    <a:ea typeface="Cambria Math" panose="02040503050406030204" pitchFamily="18" charset="0"/>
                  </a:rPr>
                  <a:t>J(</a:t>
                </a:r>
                <a14:m>
                  <m:oMath xmlns:m="http://schemas.openxmlformats.org/officeDocument/2006/math">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1</m:t>
                        </m:r>
                      </m:sub>
                    </m:sSub>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𝑤</m:t>
                        </m:r>
                      </m:e>
                      <m:sub>
                        <m:r>
                          <a:rPr lang="en-US" altLang="ko-KR" sz="2400" i="1">
                            <a:solidFill>
                              <a:srgbClr val="000000"/>
                            </a:solidFill>
                            <a:latin typeface="Cambria Math" panose="02040503050406030204" pitchFamily="18" charset="0"/>
                            <a:ea typeface="Cambria Math" panose="02040503050406030204" pitchFamily="18" charset="0"/>
                          </a:rPr>
                          <m:t>2</m:t>
                        </m:r>
                      </m:sub>
                    </m:sSub>
                  </m:oMath>
                </a14:m>
                <a:r>
                  <a:rPr lang="en-US" altLang="ko-KR" sz="2400">
                    <a:solidFill>
                      <a:srgbClr val="000000"/>
                    </a:solidFill>
                    <a:latin typeface="Cambria Math" panose="02040503050406030204" pitchFamily="18" charset="0"/>
                    <a:ea typeface="Cambria Math" panose="02040503050406030204" pitchFamily="18" charset="0"/>
                  </a:rPr>
                  <a:t>,b</a:t>
                </a:r>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0">
                            <a:solidFill>
                              <a:schemeClr val="tx1"/>
                            </a:solidFill>
                            <a:latin typeface="Cambria Math" panose="02040503050406030204" pitchFamily="18" charset="0"/>
                            <a:ea typeface="Cambria Math" panose="02040503050406030204" pitchFamily="18" charset="0"/>
                          </a:rPr>
                          <m:t>J</m:t>
                        </m:r>
                      </m:num>
                      <m:den>
                        <m:r>
                          <a:rPr lang="en-US" altLang="ko-KR" sz="24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oMath>
                </a14:m>
                <a:r>
                  <a:rPr lang="ko-KR" altLang="en-US">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endParaRPr lang="ko-KR" altLang="en-US">
                  <a:latin typeface="Cambria Math" panose="02040503050406030204" pitchFamily="18" charset="0"/>
                </a:endParaRPr>
              </a:p>
            </p:txBody>
          </p:sp>
        </mc:Choice>
        <mc:Fallback xmlns="">
          <p:sp>
            <p:nvSpPr>
              <p:cNvPr id="2" name="직사각형 1">
                <a:extLst>
                  <a:ext uri="{FF2B5EF4-FFF2-40B4-BE49-F238E27FC236}">
                    <a16:creationId xmlns:a16="http://schemas.microsoft.com/office/drawing/2014/main" id="{ACF9C609-517F-423F-960F-D9FDCAF73A91}"/>
                  </a:ext>
                </a:extLst>
              </p:cNvPr>
              <p:cNvSpPr>
                <a:spLocks noRot="1" noChangeAspect="1" noMove="1" noResize="1" noEditPoints="1" noAdjustHandles="1" noChangeArrowheads="1" noChangeShapeType="1" noTextEdit="1"/>
              </p:cNvSpPr>
              <p:nvPr/>
            </p:nvSpPr>
            <p:spPr>
              <a:xfrm>
                <a:off x="6072203" y="3782720"/>
                <a:ext cx="3503460" cy="1572290"/>
              </a:xfrm>
              <a:prstGeom prst="rect">
                <a:avLst/>
              </a:prstGeom>
              <a:blipFill>
                <a:blip r:embed="rId3"/>
                <a:stretch>
                  <a:fillRect l="-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08957D3E-E28E-473E-8D83-5E16C2E7320A}"/>
                  </a:ext>
                </a:extLst>
              </p:cNvPr>
              <p:cNvSpPr/>
              <p:nvPr/>
            </p:nvSpPr>
            <p:spPr>
              <a:xfrm>
                <a:off x="1541859" y="2515161"/>
                <a:ext cx="3147849" cy="4139146"/>
              </a:xfrm>
              <a:prstGeom prst="rect">
                <a:avLst/>
              </a:prstGeom>
            </p:spPr>
            <p:txBody>
              <a:bodyPr wrap="none">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ea typeface="Cambria Math" panose="02040503050406030204" pitchFamily="18" charset="0"/>
                              </a:rPr>
                            </m:ctrlPr>
                          </m:accPr>
                          <m:e>
                            <m:r>
                              <m:rPr>
                                <m:sty m:val="p"/>
                              </m:rPr>
                              <a:rPr lang="en-US" altLang="ko-KR" sz="2400" i="1">
                                <a:solidFill>
                                  <a:schemeClr val="tx1"/>
                                </a:solidFill>
                                <a:latin typeface="Cambria Math" panose="02040503050406030204" pitchFamily="18" charset="0"/>
                                <a:ea typeface="Cambria Math" panose="02040503050406030204" pitchFamily="18" charset="0"/>
                              </a:rPr>
                              <m:t>y</m:t>
                            </m:r>
                          </m:e>
                        </m:acc>
                      </m:den>
                    </m:f>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oMath>
                  </m:oMathPara>
                </a14:m>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1</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1</m:t>
                          </m:r>
                        </m:sub>
                      </m:sSub>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𝑤</m:t>
                          </m:r>
                        </m:e>
                        <m:sub>
                          <m:r>
                            <a:rPr lang="en-US" altLang="ko-KR" sz="2000" i="1">
                              <a:solidFill>
                                <a:srgbClr val="000000"/>
                              </a:solidFill>
                              <a:latin typeface="Cambria Math" panose="02040503050406030204" pitchFamily="18" charset="0"/>
                              <a:ea typeface="Cambria Math" panose="02040503050406030204" pitchFamily="18" charset="0"/>
                            </a:rPr>
                            <m:t>2</m:t>
                          </m:r>
                        </m:sub>
                      </m:sSub>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𝑥</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𝑏</m:t>
                      </m:r>
                    </m:oMath>
                  </m:oMathPara>
                </a14:m>
                <a:endParaRPr lang="en-US" altLang="ko-KR">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oMath>
                  </m:oMathPara>
                </a14:m>
                <a:endParaRPr lang="en-US" altLang="ko-KR" sz="2400" i="1">
                  <a:solidFill>
                    <a:srgbClr val="000000"/>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a:solidFill>
                              <a:srgbClr val="000000"/>
                            </a:solidFill>
                            <a:latin typeface="Cambria Math" panose="02040503050406030204" pitchFamily="18" charset="0"/>
                            <a:ea typeface="Cambria Math" panose="02040503050406030204" pitchFamily="18" charset="0"/>
                          </a:rPr>
                          <m:t>J</m:t>
                        </m:r>
                      </m:num>
                      <m:den>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den>
                    </m:f>
                  </m:oMath>
                </a14:m>
                <a:r>
                  <a:rPr lang="ko-KR" altLang="en-US">
                    <a:solidFill>
                      <a:srgbClr val="FFFFFF"/>
                    </a:solidFill>
                    <a:latin typeface="Cambria Math" panose="02040503050406030204" pitchFamily="18" charset="0"/>
                  </a:rPr>
                  <a:t> </a:t>
                </a:r>
                <a14:m>
                  <m:oMath xmlns:m="http://schemas.openxmlformats.org/officeDocument/2006/math">
                    <m:r>
                      <a:rPr lang="ko-KR" altLang="en-US" sz="2400" i="1">
                        <a:solidFill>
                          <a:srgbClr val="000000"/>
                        </a:solidFill>
                        <a:latin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num>
                      <m:den>
                        <m:r>
                          <a:rPr lang="en-US" altLang="ko-KR" sz="2400" i="1">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den>
                    </m:f>
                  </m:oMath>
                </a14:m>
                <a:r>
                  <a:rPr lang="ko-KR" altLang="en-US">
                    <a:latin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e>
                      <m:sup>
                        <m:r>
                          <a:rPr lang="en-US" altLang="ko-KR" sz="2400" i="1">
                            <a:solidFill>
                              <a:srgbClr val="000000"/>
                            </a:solidFill>
                            <a:latin typeface="Cambria Math" panose="02040503050406030204" pitchFamily="18" charset="0"/>
                            <a:ea typeface="Cambria Math" panose="02040503050406030204" pitchFamily="18" charset="0"/>
                          </a:rPr>
                          <m:t> </m:t>
                        </m:r>
                      </m:sup>
                    </m:sSup>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𝑥</m:t>
                        </m:r>
                      </m:e>
                      <m:sub>
                        <m:r>
                          <a:rPr lang="en-US" altLang="ko-KR" sz="2400" b="0" i="1" smtClean="0">
                            <a:solidFill>
                              <a:srgbClr val="000000"/>
                            </a:solidFill>
                            <a:latin typeface="Cambria Math" panose="02040503050406030204" pitchFamily="18" charset="0"/>
                            <a:ea typeface="Cambria Math" panose="02040503050406030204" pitchFamily="18" charset="0"/>
                          </a:rPr>
                          <m:t>2</m:t>
                        </m:r>
                      </m:sub>
                    </m:sSub>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 </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ko-KR" altLang="en-US">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08957D3E-E28E-473E-8D83-5E16C2E7320A}"/>
                  </a:ext>
                </a:extLst>
              </p:cNvPr>
              <p:cNvSpPr>
                <a:spLocks noRot="1" noChangeAspect="1" noMove="1" noResize="1" noEditPoints="1" noAdjustHandles="1" noChangeArrowheads="1" noChangeShapeType="1" noTextEdit="1"/>
              </p:cNvSpPr>
              <p:nvPr/>
            </p:nvSpPr>
            <p:spPr>
              <a:xfrm>
                <a:off x="1541859" y="2515161"/>
                <a:ext cx="3147849" cy="4139146"/>
              </a:xfrm>
              <a:prstGeom prst="rect">
                <a:avLst/>
              </a:prstGeom>
              <a:blipFill>
                <a:blip r:embed="rId4"/>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4A9D54B4-299F-4CA1-BEB4-833A0D2A8516}"/>
              </a:ext>
            </a:extLst>
          </p:cNvPr>
          <p:cNvSpPr txBox="1"/>
          <p:nvPr/>
        </p:nvSpPr>
        <p:spPr>
          <a:xfrm>
            <a:off x="6072927" y="2374094"/>
            <a:ext cx="224933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Chain Rule </a:t>
            </a:r>
            <a:r>
              <a:rPr lang="ko-KR" altLang="en-US" sz="2000">
                <a:solidFill>
                  <a:schemeClr val="tx1"/>
                </a:solidFill>
                <a:latin typeface="Consolas" panose="020B0609020204030204" pitchFamily="49" charset="0"/>
              </a:rPr>
              <a:t>사용</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B337BA4-4E8C-44B9-A55C-CB280372F37D}"/>
                  </a:ext>
                </a:extLst>
              </p:cNvPr>
              <p:cNvSpPr txBox="1"/>
              <p:nvPr/>
            </p:nvSpPr>
            <p:spPr>
              <a:xfrm>
                <a:off x="5884696" y="2994658"/>
                <a:ext cx="290027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0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000" i="1">
                              <a:solidFill>
                                <a:srgbClr val="000000"/>
                              </a:solidFill>
                              <a:latin typeface="Cambria Math" panose="02040503050406030204" pitchFamily="18" charset="0"/>
                              <a:ea typeface="Cambria Math" panose="02040503050406030204" pitchFamily="18" charset="0"/>
                            </a:rPr>
                            <m:t>y</m:t>
                          </m:r>
                        </m:e>
                      </m:acc>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1</m:t>
                          </m:r>
                        </m:sub>
                      </m:sSub>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𝑤</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sSub>
                        <m:sSubPr>
                          <m:ctrlPr>
                            <a:rPr lang="en-US" altLang="ko-KR" sz="2000" b="0" i="1" smtClean="0">
                              <a:solidFill>
                                <a:srgbClr val="000000"/>
                              </a:solidFill>
                              <a:latin typeface="Cambria Math" panose="02040503050406030204" pitchFamily="18" charset="0"/>
                              <a:ea typeface="Cambria Math" panose="02040503050406030204" pitchFamily="18" charset="0"/>
                            </a:rPr>
                          </m:ctrlPr>
                        </m:sSubPr>
                        <m:e>
                          <m:r>
                            <a:rPr lang="en-US" altLang="ko-KR" sz="2000" b="0" i="1" smtClean="0">
                              <a:solidFill>
                                <a:srgbClr val="000000"/>
                              </a:solidFill>
                              <a:latin typeface="Cambria Math" panose="02040503050406030204" pitchFamily="18" charset="0"/>
                              <a:ea typeface="Cambria Math" panose="02040503050406030204" pitchFamily="18" charset="0"/>
                            </a:rPr>
                            <m:t>𝑥</m:t>
                          </m:r>
                        </m:e>
                        <m:sub>
                          <m:r>
                            <a:rPr lang="en-US" altLang="ko-KR" sz="2000" b="0" i="1" smtClean="0">
                              <a:solidFill>
                                <a:srgbClr val="000000"/>
                              </a:solidFill>
                              <a:latin typeface="Cambria Math" panose="02040503050406030204" pitchFamily="18" charset="0"/>
                              <a:ea typeface="Cambria Math" panose="02040503050406030204" pitchFamily="18" charset="0"/>
                            </a:rPr>
                            <m:t>2</m:t>
                          </m:r>
                        </m:sub>
                      </m:sSub>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𝑏</m:t>
                      </m:r>
                    </m:oMath>
                  </m:oMathPara>
                </a14:m>
                <a:endParaRPr lang="en-US" altLang="ko-KR" sz="2000">
                  <a:solidFill>
                    <a:srgbClr val="00000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8B337BA4-4E8C-44B9-A55C-CB280372F37D}"/>
                  </a:ext>
                </a:extLst>
              </p:cNvPr>
              <p:cNvSpPr txBox="1">
                <a:spLocks noRot="1" noChangeAspect="1" noMove="1" noResize="1" noEditPoints="1" noAdjustHandles="1" noChangeArrowheads="1" noChangeShapeType="1" noTextEdit="1"/>
              </p:cNvSpPr>
              <p:nvPr/>
            </p:nvSpPr>
            <p:spPr>
              <a:xfrm>
                <a:off x="5884696" y="2994658"/>
                <a:ext cx="2900276" cy="400110"/>
              </a:xfrm>
              <a:prstGeom prst="rect">
                <a:avLst/>
              </a:prstGeom>
              <a:blipFill>
                <a:blip r:embed="rId5"/>
                <a:stretch>
                  <a:fillRect t="-3030" b="-106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2024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3809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3809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9377046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43719"/>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cxnSp>
        <p:nvCxnSpPr>
          <p:cNvPr id="5" name="직선 연결선 4">
            <a:extLst>
              <a:ext uri="{FF2B5EF4-FFF2-40B4-BE49-F238E27FC236}">
                <a16:creationId xmlns:a16="http://schemas.microsoft.com/office/drawing/2014/main" id="{56A76D3F-57BE-4612-ACF3-33248E4391A6}"/>
              </a:ext>
            </a:extLst>
          </p:cNvPr>
          <p:cNvCxnSpPr/>
          <p:nvPr/>
        </p:nvCxnSpPr>
        <p:spPr>
          <a:xfrm>
            <a:off x="4519331" y="992426"/>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9E5D5B44-8AA2-4872-9C73-D73B2D8B7DBA}"/>
              </a:ext>
            </a:extLst>
          </p:cNvPr>
          <p:cNvCxnSpPr/>
          <p:nvPr/>
        </p:nvCxnSpPr>
        <p:spPr>
          <a:xfrm>
            <a:off x="5961001" y="1008911"/>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632308-9336-4407-8245-34AA998D51DC}"/>
              </a:ext>
            </a:extLst>
          </p:cNvPr>
          <p:cNvCxnSpPr/>
          <p:nvPr/>
        </p:nvCxnSpPr>
        <p:spPr>
          <a:xfrm>
            <a:off x="6170073" y="4245778"/>
            <a:ext cx="0" cy="1935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cxnSp>
        <p:nvCxnSpPr>
          <p:cNvPr id="7" name="직선 연결선 6">
            <a:extLst>
              <a:ext uri="{FF2B5EF4-FFF2-40B4-BE49-F238E27FC236}">
                <a16:creationId xmlns:a16="http://schemas.microsoft.com/office/drawing/2014/main" id="{17F911A9-6F4F-467A-847A-D270FB5F63D5}"/>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B25489E5-0613-4584-8290-B71EBA7A5BD5}"/>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D123580-4CC1-48D2-B1B4-4B4EB693BF6F}"/>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95072D44-C4DD-4C3B-BEBB-36FCE42EB121}"/>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B6138E-B02A-46B7-BA8A-0E58A07EEEDC}"/>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FCACD8-C540-4314-A4BE-08CE70037E31}"/>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47485AF-83F9-4EB8-94B8-92FC488B63C2}"/>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BCF2609-4044-4483-A08F-59EFAE1120D9}"/>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52A68D43-0994-41E7-B3CD-DA877E048DF3}"/>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5A63869D-85B9-44E5-A18F-EA549A515178}"/>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화살표 연결선 16">
            <a:extLst>
              <a:ext uri="{FF2B5EF4-FFF2-40B4-BE49-F238E27FC236}">
                <a16:creationId xmlns:a16="http://schemas.microsoft.com/office/drawing/2014/main" id="{0DACF169-3657-4BF3-B159-E6C8F641E43A}"/>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54EB7CB-7345-47DB-8386-78833CA640FD}"/>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A3FFC3-5128-4919-A627-BFEDDE29AB58}"/>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9FD22FE0-2D8D-4277-929F-033183C99EA9}"/>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A9559F0C-F601-4A8F-90FE-63D3B9094103}"/>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545506C-D2D2-4FDE-A137-952B9CD2B57B}"/>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7340E14D-6ED5-4E57-BA91-5A0DB6ED29F6}"/>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DC30F133-201C-42CA-BDC9-C4DC4DD1E81F}"/>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B266007F-AD94-45B9-94DA-8B21895F36EE}"/>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CB6D3F7F-A679-4FF9-B77E-A10F69E2475F}"/>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B71E1D5B-155A-4A04-8222-B719B0D35069}"/>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4B3245E1-5343-4C4C-A06C-C9A072699BA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28" name="직사각형 27">
                <a:extLst>
                  <a:ext uri="{FF2B5EF4-FFF2-40B4-BE49-F238E27FC236}">
                    <a16:creationId xmlns:a16="http://schemas.microsoft.com/office/drawing/2014/main" id="{4B3245E1-5343-4C4C-A06C-C9A072699BA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9" name="십자형 28">
            <a:extLst>
              <a:ext uri="{FF2B5EF4-FFF2-40B4-BE49-F238E27FC236}">
                <a16:creationId xmlns:a16="http://schemas.microsoft.com/office/drawing/2014/main" id="{E5B8C04B-4C4C-432A-8590-5EEBDF5C906D}"/>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F66C2777-4283-46AE-B73A-B4FB760F6A60}"/>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십자형 30">
            <a:extLst>
              <a:ext uri="{FF2B5EF4-FFF2-40B4-BE49-F238E27FC236}">
                <a16:creationId xmlns:a16="http://schemas.microsoft.com/office/drawing/2014/main" id="{862B322E-C2B4-4E5A-864C-57FFF8AA92D3}"/>
              </a:ext>
            </a:extLst>
          </p:cNvPr>
          <p:cNvSpPr/>
          <p:nvPr/>
        </p:nvSpPr>
        <p:spPr>
          <a:xfrm rot="2700000">
            <a:off x="4107879" y="226885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0B3FC934-D019-4EEB-9FAA-865711BFCF72}"/>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cxnSp>
        <p:nvCxnSpPr>
          <p:cNvPr id="33" name="직선 연결선 32">
            <a:extLst>
              <a:ext uri="{FF2B5EF4-FFF2-40B4-BE49-F238E27FC236}">
                <a16:creationId xmlns:a16="http://schemas.microsoft.com/office/drawing/2014/main" id="{A5E54230-40AF-4B02-8C11-8FD0B482C248}"/>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EBCB087-8DE9-4F96-B51B-C3ACEBCE7156}"/>
                  </a:ext>
                </a:extLst>
              </p:cNvPr>
              <p:cNvSpPr txBox="1"/>
              <p:nvPr/>
            </p:nvSpPr>
            <p:spPr>
              <a:xfrm>
                <a:off x="6128209" y="1830560"/>
                <a:ext cx="1508810"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b="0" i="1" smtClean="0">
                              <a:solidFill>
                                <a:schemeClr val="tx1"/>
                              </a:solidFill>
                              <a:latin typeface="Cambria Math" panose="02040503050406030204" pitchFamily="18" charset="0"/>
                            </a:rPr>
                          </m:ctrlPr>
                        </m:sSupPr>
                        <m:e>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d>
                            <m:dPr>
                              <m:ctrlPr>
                                <a:rPr lang="en-US" altLang="ko-KR" sz="2400" b="0" i="1" smtClean="0">
                                  <a:solidFill>
                                    <a:schemeClr val="tx1"/>
                                  </a:solidFill>
                                  <a:latin typeface="Cambria Math" panose="02040503050406030204" pitchFamily="18" charset="0"/>
                                </a:rPr>
                              </m:ctrlPr>
                            </m:dPr>
                            <m:e>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EBCB087-8DE9-4F96-B51B-C3ACEBCE7156}"/>
                  </a:ext>
                </a:extLst>
              </p:cNvPr>
              <p:cNvSpPr txBox="1">
                <a:spLocks noRot="1" noChangeAspect="1" noMove="1" noResize="1" noEditPoints="1" noAdjustHandles="1" noChangeArrowheads="1" noChangeShapeType="1" noTextEdit="1"/>
              </p:cNvSpPr>
              <p:nvPr/>
            </p:nvSpPr>
            <p:spPr>
              <a:xfrm>
                <a:off x="6128209" y="1830560"/>
                <a:ext cx="1508810"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959930F-C767-45EC-9872-4D630F8779ED}"/>
                  </a:ext>
                </a:extLst>
              </p:cNvPr>
              <p:cNvSpPr txBox="1"/>
              <p:nvPr/>
            </p:nvSpPr>
            <p:spPr>
              <a:xfrm>
                <a:off x="6004987" y="4158390"/>
                <a:ext cx="234904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𝑚</m:t>
                          </m:r>
                        </m:den>
                      </m:f>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𝑚</m:t>
                          </m:r>
                        </m:sup>
                        <m:e>
                          <m:sSup>
                            <m:sSupPr>
                              <m:ctrlPr>
                                <a:rPr lang="en-US" altLang="ko-KR" sz="2400" b="0" i="1" smtClean="0">
                                  <a:solidFill>
                                    <a:schemeClr val="tx1"/>
                                  </a:solidFill>
                                  <a:latin typeface="Cambria Math" panose="02040503050406030204" pitchFamily="18" charset="0"/>
                                </a:rPr>
                              </m:ctrlPr>
                            </m:sSupPr>
                            <m:e>
                              <m:d>
                                <m:dPr>
                                  <m:ctrlPr>
                                    <a:rPr lang="en-US" altLang="ko-KR" sz="2400" i="1">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b="0" i="1" smtClean="0">
                                          <a:solidFill>
                                            <a:schemeClr val="tx1"/>
                                          </a:solidFill>
                                          <a:latin typeface="Cambria Math" panose="02040503050406030204" pitchFamily="18" charset="0"/>
                                        </a:rPr>
                                        <m:t>𝑖</m:t>
                                      </m:r>
                                    </m:sub>
                                  </m:sSub>
                                  <m:r>
                                    <a:rPr lang="en-US" altLang="ko-KR" sz="2400" i="1">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𝑦</m:t>
                                      </m:r>
                                    </m:e>
                                    <m:sub>
                                      <m:r>
                                        <a:rPr lang="en-US" altLang="ko-KR" sz="2400" b="0" i="1" smtClean="0">
                                          <a:solidFill>
                                            <a:schemeClr val="tx1"/>
                                          </a:solidFill>
                                          <a:latin typeface="Cambria Math" panose="02040503050406030204" pitchFamily="18" charset="0"/>
                                        </a:rPr>
                                        <m:t>𝑖</m:t>
                                      </m:r>
                                    </m:sub>
                                  </m:sSub>
                                </m:e>
                              </m:d>
                            </m:e>
                            <m:sup>
                              <m:r>
                                <a:rPr lang="en-US" altLang="ko-KR" sz="2400" b="0" i="1" smtClean="0">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4959930F-C767-45EC-9872-4D630F8779ED}"/>
                  </a:ext>
                </a:extLst>
              </p:cNvPr>
              <p:cNvSpPr txBox="1">
                <a:spLocks noRot="1" noChangeAspect="1" noMove="1" noResize="1" noEditPoints="1" noAdjustHandles="1" noChangeArrowheads="1" noChangeShapeType="1" noTextEdit="1"/>
              </p:cNvSpPr>
              <p:nvPr/>
            </p:nvSpPr>
            <p:spPr>
              <a:xfrm>
                <a:off x="6004987" y="4158390"/>
                <a:ext cx="2349040" cy="1008225"/>
              </a:xfrm>
              <a:prstGeom prst="rect">
                <a:avLst/>
              </a:prstGeom>
              <a:blipFill>
                <a:blip r:embed="rId5"/>
                <a:stretch>
                  <a:fillRect/>
                </a:stretch>
              </a:blipFill>
            </p:spPr>
            <p:txBody>
              <a:bodyPr/>
              <a:lstStyle/>
              <a:p>
                <a:r>
                  <a:rPr lang="ko-KR" altLang="en-US">
                    <a:noFill/>
                  </a:rPr>
                  <a:t> </a:t>
                </a:r>
              </a:p>
            </p:txBody>
          </p:sp>
        </mc:Fallback>
      </mc:AlternateContent>
      <p:cxnSp>
        <p:nvCxnSpPr>
          <p:cNvPr id="36" name="직선 연결선 35">
            <a:extLst>
              <a:ext uri="{FF2B5EF4-FFF2-40B4-BE49-F238E27FC236}">
                <a16:creationId xmlns:a16="http://schemas.microsoft.com/office/drawing/2014/main" id="{A1A5484D-5979-4424-8B15-E0294DFF923E}"/>
              </a:ext>
            </a:extLst>
          </p:cNvPr>
          <p:cNvCxnSpPr>
            <a:cxnSpLocks/>
            <a:endCxn id="13" idx="3"/>
          </p:cNvCxnSpPr>
          <p:nvPr/>
        </p:nvCxnSpPr>
        <p:spPr>
          <a:xfrm>
            <a:off x="4201521" y="2358139"/>
            <a:ext cx="0" cy="150082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2AE1F22-5839-41AE-9765-DBF0768A41B9}"/>
              </a:ext>
            </a:extLst>
          </p:cNvPr>
          <p:cNvCxnSpPr>
            <a:cxnSpLocks/>
            <a:endCxn id="15" idx="1"/>
          </p:cNvCxnSpPr>
          <p:nvPr/>
        </p:nvCxnSpPr>
        <p:spPr>
          <a:xfrm>
            <a:off x="2200418" y="4352166"/>
            <a:ext cx="0" cy="507347"/>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7451A8-FA15-47DF-AA1F-B266FBEA6A81}"/>
              </a:ext>
            </a:extLst>
          </p:cNvPr>
          <p:cNvSpPr txBox="1"/>
          <p:nvPr/>
        </p:nvSpPr>
        <p:spPr>
          <a:xfrm>
            <a:off x="6058795" y="5509037"/>
            <a:ext cx="23936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(0.25+1+2.25)</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838C598A-D525-4D68-85C4-C658F9190341}"/>
              </a:ext>
            </a:extLst>
          </p:cNvPr>
          <p:cNvSpPr txBox="1"/>
          <p:nvPr/>
        </p:nvSpPr>
        <p:spPr>
          <a:xfrm>
            <a:off x="7931968" y="1987635"/>
            <a:ext cx="250902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확률적 경사하강</a:t>
            </a:r>
          </a:p>
        </p:txBody>
      </p:sp>
      <p:sp>
        <p:nvSpPr>
          <p:cNvPr id="42" name="TextBox 41">
            <a:extLst>
              <a:ext uri="{FF2B5EF4-FFF2-40B4-BE49-F238E27FC236}">
                <a16:creationId xmlns:a16="http://schemas.microsoft.com/office/drawing/2014/main" id="{9F408905-E503-4037-9E7C-4375139185FE}"/>
              </a:ext>
            </a:extLst>
          </p:cNvPr>
          <p:cNvSpPr txBox="1"/>
          <p:nvPr/>
        </p:nvSpPr>
        <p:spPr>
          <a:xfrm>
            <a:off x="8240570" y="4898122"/>
            <a:ext cx="2201244"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배치 경사하강</a:t>
            </a:r>
          </a:p>
        </p:txBody>
      </p:sp>
      <p:sp>
        <p:nvSpPr>
          <p:cNvPr id="43" name="TextBox 42">
            <a:extLst>
              <a:ext uri="{FF2B5EF4-FFF2-40B4-BE49-F238E27FC236}">
                <a16:creationId xmlns:a16="http://schemas.microsoft.com/office/drawing/2014/main" id="{1C8E09BF-56F7-4403-8ADA-52418E5B9006}"/>
              </a:ext>
            </a:extLst>
          </p:cNvPr>
          <p:cNvSpPr txBox="1"/>
          <p:nvPr/>
        </p:nvSpPr>
        <p:spPr>
          <a:xfrm>
            <a:off x="7778079" y="3419851"/>
            <a:ext cx="281679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미니배치 경사하강</a:t>
            </a:r>
          </a:p>
        </p:txBody>
      </p:sp>
    </p:spTree>
    <p:extLst>
      <p:ext uri="{BB962C8B-B14F-4D97-AF65-F5344CB8AC3E}">
        <p14:creationId xmlns:p14="http://schemas.microsoft.com/office/powerpoint/2010/main" val="35012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
        <p:nvSpPr>
          <p:cNvPr id="2" name="TextBox 1">
            <a:extLst>
              <a:ext uri="{FF2B5EF4-FFF2-40B4-BE49-F238E27FC236}">
                <a16:creationId xmlns:a16="http://schemas.microsoft.com/office/drawing/2014/main" id="{D375C1CF-2FF4-4244-8851-FB98E5386099}"/>
              </a:ext>
            </a:extLst>
          </p:cNvPr>
          <p:cNvSpPr txBox="1"/>
          <p:nvPr/>
        </p:nvSpPr>
        <p:spPr>
          <a:xfrm>
            <a:off x="6586659" y="1046908"/>
            <a:ext cx="352853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SGD : </a:t>
            </a:r>
            <a:r>
              <a:rPr lang="ko-KR" altLang="en-US" sz="2400">
                <a:solidFill>
                  <a:schemeClr val="tx1"/>
                </a:solidFill>
                <a:latin typeface="Consolas" panose="020B0609020204030204" pitchFamily="49" charset="0"/>
              </a:rPr>
              <a:t>확률적 경사하강</a:t>
            </a: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실전에서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0152EAC9-3652-4084-BD5F-FD77C5B69922}"/>
              </a:ext>
            </a:extLst>
          </p:cNvPr>
          <p:cNvGrpSpPr/>
          <p:nvPr/>
        </p:nvGrpSpPr>
        <p:grpSpPr>
          <a:xfrm>
            <a:off x="7689243" y="4486945"/>
            <a:ext cx="304746" cy="1516466"/>
            <a:chOff x="7689242" y="4486945"/>
            <a:chExt cx="735794" cy="735794"/>
          </a:xfrm>
        </p:grpSpPr>
        <p:sp>
          <p:nvSpPr>
            <p:cNvPr id="2" name="타원 1">
              <a:extLst>
                <a:ext uri="{FF2B5EF4-FFF2-40B4-BE49-F238E27FC236}">
                  <a16:creationId xmlns:a16="http://schemas.microsoft.com/office/drawing/2014/main" id="{9DE79BA6-06E3-4331-A475-F0A139ED36D2}"/>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CBBF422E-4D38-4AE3-A9C5-786670C378AD}"/>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FE1CAEF9-8CC8-4048-A487-2FF0E2BEEADE}"/>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326B70D5-DA26-4168-8304-CE7388E34BB5}"/>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65C5AFBD-DD8D-486D-B2A7-4D9AF096D42F}"/>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
        <p:nvSpPr>
          <p:cNvPr id="2" name="직사각형 1">
            <a:extLst>
              <a:ext uri="{FF2B5EF4-FFF2-40B4-BE49-F238E27FC236}">
                <a16:creationId xmlns:a16="http://schemas.microsoft.com/office/drawing/2014/main" id="{F59FA434-019E-463C-99BD-DEA88BBD00B1}"/>
              </a:ext>
            </a:extLst>
          </p:cNvPr>
          <p:cNvSpPr/>
          <p:nvPr/>
        </p:nvSpPr>
        <p:spPr>
          <a:xfrm>
            <a:off x="738251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663B132-DC61-4E11-A505-C4B2E0C74903}"/>
              </a:ext>
            </a:extLst>
          </p:cNvPr>
          <p:cNvSpPr/>
          <p:nvPr/>
        </p:nvSpPr>
        <p:spPr>
          <a:xfrm>
            <a:off x="764617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6FCE214-B6DF-4D8E-B3BC-1571ED7BF6C5}"/>
              </a:ext>
            </a:extLst>
          </p:cNvPr>
          <p:cNvSpPr/>
          <p:nvPr/>
        </p:nvSpPr>
        <p:spPr>
          <a:xfrm>
            <a:off x="7909840"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66415B-502E-4304-9840-245B1976D94F}"/>
              </a:ext>
            </a:extLst>
          </p:cNvPr>
          <p:cNvSpPr/>
          <p:nvPr/>
        </p:nvSpPr>
        <p:spPr>
          <a:xfrm>
            <a:off x="8173501"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20D28686-F30C-4739-A6F9-6907CEA0EE3F}"/>
              </a:ext>
            </a:extLst>
          </p:cNvPr>
          <p:cNvSpPr/>
          <p:nvPr/>
        </p:nvSpPr>
        <p:spPr>
          <a:xfrm>
            <a:off x="8437162"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F8B89E-3C4B-4505-87D2-B5234C72E2A8}"/>
              </a:ext>
            </a:extLst>
          </p:cNvPr>
          <p:cNvSpPr/>
          <p:nvPr/>
        </p:nvSpPr>
        <p:spPr>
          <a:xfrm>
            <a:off x="738251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FC2684F7-B950-4524-B603-106E04E1931C}"/>
              </a:ext>
            </a:extLst>
          </p:cNvPr>
          <p:cNvSpPr/>
          <p:nvPr/>
        </p:nvSpPr>
        <p:spPr>
          <a:xfrm>
            <a:off x="764617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B9B0C01-B092-4988-BA3A-8A90241CA50C}"/>
              </a:ext>
            </a:extLst>
          </p:cNvPr>
          <p:cNvSpPr/>
          <p:nvPr/>
        </p:nvSpPr>
        <p:spPr>
          <a:xfrm>
            <a:off x="7909840"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A6713CF-ECEE-4426-9903-4CDF42B86167}"/>
              </a:ext>
            </a:extLst>
          </p:cNvPr>
          <p:cNvSpPr/>
          <p:nvPr/>
        </p:nvSpPr>
        <p:spPr>
          <a:xfrm>
            <a:off x="8173501"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5214B2A-5F0B-4F59-9A0C-480B6C7BA5EC}"/>
              </a:ext>
            </a:extLst>
          </p:cNvPr>
          <p:cNvSpPr/>
          <p:nvPr/>
        </p:nvSpPr>
        <p:spPr>
          <a:xfrm>
            <a:off x="8437162"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9C363F9-F0A0-4C22-8F7D-2A5BBF8BD51E}"/>
              </a:ext>
            </a:extLst>
          </p:cNvPr>
          <p:cNvSpPr/>
          <p:nvPr/>
        </p:nvSpPr>
        <p:spPr>
          <a:xfrm>
            <a:off x="738251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606029B-7153-4E3B-BC41-FC10A4BD7CD9}"/>
              </a:ext>
            </a:extLst>
          </p:cNvPr>
          <p:cNvSpPr/>
          <p:nvPr/>
        </p:nvSpPr>
        <p:spPr>
          <a:xfrm>
            <a:off x="764617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F38BC9E-1AB8-48B3-AE10-E615B345F8FC}"/>
              </a:ext>
            </a:extLst>
          </p:cNvPr>
          <p:cNvSpPr/>
          <p:nvPr/>
        </p:nvSpPr>
        <p:spPr>
          <a:xfrm>
            <a:off x="7909840"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80AB4A3-AE08-4244-AF32-BC61A2984087}"/>
              </a:ext>
            </a:extLst>
          </p:cNvPr>
          <p:cNvSpPr/>
          <p:nvPr/>
        </p:nvSpPr>
        <p:spPr>
          <a:xfrm>
            <a:off x="8173501"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174A9E3-11CE-4AB3-A423-47176B0CCEB5}"/>
              </a:ext>
            </a:extLst>
          </p:cNvPr>
          <p:cNvSpPr/>
          <p:nvPr/>
        </p:nvSpPr>
        <p:spPr>
          <a:xfrm>
            <a:off x="8437162"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A64BF01-40D5-433A-A9AF-9721C7C1ECCD}"/>
              </a:ext>
            </a:extLst>
          </p:cNvPr>
          <p:cNvSpPr txBox="1"/>
          <p:nvPr/>
        </p:nvSpPr>
        <p:spPr>
          <a:xfrm>
            <a:off x="7514348" y="1776331"/>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(3, 5)</a:t>
            </a:r>
            <a:endParaRPr lang="ko-KR" altLang="en-US" sz="2400">
              <a:solidFill>
                <a:schemeClr val="tx1"/>
              </a:solidFill>
              <a:latin typeface="Consolas" panose="020B0609020204030204" pitchFamily="49" charset="0"/>
            </a:endParaRPr>
          </a:p>
        </p:txBody>
      </p:sp>
      <p:cxnSp>
        <p:nvCxnSpPr>
          <p:cNvPr id="28" name="직선 화살표 연결선 27">
            <a:extLst>
              <a:ext uri="{FF2B5EF4-FFF2-40B4-BE49-F238E27FC236}">
                <a16:creationId xmlns:a16="http://schemas.microsoft.com/office/drawing/2014/main" id="{8A9A3BD0-626C-4732-98A8-3C608FA0DFAD}"/>
              </a:ext>
            </a:extLst>
          </p:cNvPr>
          <p:cNvCxnSpPr>
            <a:cxnSpLocks/>
          </p:cNvCxnSpPr>
          <p:nvPr/>
        </p:nvCxnSpPr>
        <p:spPr>
          <a:xfrm>
            <a:off x="7514348"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9DE50B8-4B60-4AE9-B869-465B0ED34945}"/>
              </a:ext>
            </a:extLst>
          </p:cNvPr>
          <p:cNvCxnSpPr>
            <a:cxnSpLocks/>
          </p:cNvCxnSpPr>
          <p:nvPr/>
        </p:nvCxnSpPr>
        <p:spPr>
          <a:xfrm>
            <a:off x="7792033" y="2514856"/>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2C26747-5550-4E5A-A98E-45B60D9C321C}"/>
              </a:ext>
            </a:extLst>
          </p:cNvPr>
          <p:cNvCxnSpPr>
            <a:cxnSpLocks/>
          </p:cNvCxnSpPr>
          <p:nvPr/>
        </p:nvCxnSpPr>
        <p:spPr>
          <a:xfrm>
            <a:off x="8041670"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5E9C06-6E9E-4C15-A78E-C7D8B184DE6F}"/>
              </a:ext>
            </a:extLst>
          </p:cNvPr>
          <p:cNvCxnSpPr>
            <a:cxnSpLocks/>
          </p:cNvCxnSpPr>
          <p:nvPr/>
        </p:nvCxnSpPr>
        <p:spPr>
          <a:xfrm>
            <a:off x="8305331" y="2514855"/>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0DE9C39-4129-41A8-AB78-C6018BB7120A}"/>
              </a:ext>
            </a:extLst>
          </p:cNvPr>
          <p:cNvCxnSpPr>
            <a:cxnSpLocks/>
          </p:cNvCxnSpPr>
          <p:nvPr/>
        </p:nvCxnSpPr>
        <p:spPr>
          <a:xfrm>
            <a:off x="8568992" y="2524220"/>
            <a:ext cx="0" cy="1209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F3B77AA7-FB40-4301-A255-EB339E50EE23}"/>
              </a:ext>
            </a:extLst>
          </p:cNvPr>
          <p:cNvSpPr/>
          <p:nvPr/>
        </p:nvSpPr>
        <p:spPr>
          <a:xfrm>
            <a:off x="7382518"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6A12C2A-4708-4966-86DD-B164FC67D9C8}"/>
              </a:ext>
            </a:extLst>
          </p:cNvPr>
          <p:cNvSpPr/>
          <p:nvPr/>
        </p:nvSpPr>
        <p:spPr>
          <a:xfrm>
            <a:off x="7646179"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88BBF45-5D19-4A3E-B517-3DBA424AE349}"/>
              </a:ext>
            </a:extLst>
          </p:cNvPr>
          <p:cNvSpPr/>
          <p:nvPr/>
        </p:nvSpPr>
        <p:spPr>
          <a:xfrm>
            <a:off x="7909840"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0EBF2AF-7E17-45FD-9A18-92B4167C8823}"/>
              </a:ext>
            </a:extLst>
          </p:cNvPr>
          <p:cNvSpPr/>
          <p:nvPr/>
        </p:nvSpPr>
        <p:spPr>
          <a:xfrm>
            <a:off x="8173501"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D2EB1B4C-3FE4-4691-8B03-788C89D156CF}"/>
              </a:ext>
            </a:extLst>
          </p:cNvPr>
          <p:cNvSpPr/>
          <p:nvPr/>
        </p:nvSpPr>
        <p:spPr>
          <a:xfrm>
            <a:off x="8437162" y="377233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513A3-9755-44AB-BF6B-CD8FD86BC82F}"/>
              </a:ext>
            </a:extLst>
          </p:cNvPr>
          <p:cNvSpPr/>
          <p:nvPr/>
        </p:nvSpPr>
        <p:spPr>
          <a:xfrm>
            <a:off x="8912515"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1953478-3E68-45CB-B388-FC3DB33A4336}"/>
              </a:ext>
            </a:extLst>
          </p:cNvPr>
          <p:cNvSpPr/>
          <p:nvPr/>
        </p:nvSpPr>
        <p:spPr>
          <a:xfrm>
            <a:off x="9176176"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DBC88F3-37D2-4CDE-8AB9-FACD067890E1}"/>
              </a:ext>
            </a:extLst>
          </p:cNvPr>
          <p:cNvSpPr/>
          <p:nvPr/>
        </p:nvSpPr>
        <p:spPr>
          <a:xfrm>
            <a:off x="9439837"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485B791A-A0BE-4208-BB49-47CDAFD419DA}"/>
              </a:ext>
            </a:extLst>
          </p:cNvPr>
          <p:cNvSpPr/>
          <p:nvPr/>
        </p:nvSpPr>
        <p:spPr>
          <a:xfrm>
            <a:off x="9703498"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BFAF46E-6409-4FF9-914C-869E86DFC3B9}"/>
              </a:ext>
            </a:extLst>
          </p:cNvPr>
          <p:cNvSpPr/>
          <p:nvPr/>
        </p:nvSpPr>
        <p:spPr>
          <a:xfrm>
            <a:off x="9967159" y="2597855"/>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C688336-28C0-4762-880E-585788232664}"/>
              </a:ext>
            </a:extLst>
          </p:cNvPr>
          <p:cNvSpPr/>
          <p:nvPr/>
        </p:nvSpPr>
        <p:spPr>
          <a:xfrm>
            <a:off x="8912515"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E6383CA-1C42-4B04-A6B6-DED09846AB3B}"/>
              </a:ext>
            </a:extLst>
          </p:cNvPr>
          <p:cNvSpPr/>
          <p:nvPr/>
        </p:nvSpPr>
        <p:spPr>
          <a:xfrm>
            <a:off x="9176176"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DFD1FBB-F39D-4F19-AE0E-7EA2FD49E4C9}"/>
              </a:ext>
            </a:extLst>
          </p:cNvPr>
          <p:cNvSpPr/>
          <p:nvPr/>
        </p:nvSpPr>
        <p:spPr>
          <a:xfrm>
            <a:off x="9439837"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15B06E1C-A8B7-4A52-BC40-3A285093273C}"/>
              </a:ext>
            </a:extLst>
          </p:cNvPr>
          <p:cNvSpPr/>
          <p:nvPr/>
        </p:nvSpPr>
        <p:spPr>
          <a:xfrm>
            <a:off x="9703498"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264BEA66-89E0-4965-A0DD-6FAB2ED135A3}"/>
              </a:ext>
            </a:extLst>
          </p:cNvPr>
          <p:cNvSpPr/>
          <p:nvPr/>
        </p:nvSpPr>
        <p:spPr>
          <a:xfrm>
            <a:off x="9967159" y="2858712"/>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08E86CF3-4E7D-4D59-88B7-E1EBD44477EE}"/>
              </a:ext>
            </a:extLst>
          </p:cNvPr>
          <p:cNvSpPr/>
          <p:nvPr/>
        </p:nvSpPr>
        <p:spPr>
          <a:xfrm>
            <a:off x="8912515"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B8E444-3A88-4AA3-BF2D-71B3106DAAA0}"/>
              </a:ext>
            </a:extLst>
          </p:cNvPr>
          <p:cNvSpPr/>
          <p:nvPr/>
        </p:nvSpPr>
        <p:spPr>
          <a:xfrm>
            <a:off x="9176176"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8DEDAB76-316A-4BA6-BAEA-92BA8F6354EE}"/>
              </a:ext>
            </a:extLst>
          </p:cNvPr>
          <p:cNvSpPr/>
          <p:nvPr/>
        </p:nvSpPr>
        <p:spPr>
          <a:xfrm>
            <a:off x="9439837"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D607D9F-5653-4605-A655-F78C8C384614}"/>
              </a:ext>
            </a:extLst>
          </p:cNvPr>
          <p:cNvSpPr/>
          <p:nvPr/>
        </p:nvSpPr>
        <p:spPr>
          <a:xfrm>
            <a:off x="9703498"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0346D3F-12A1-4ED6-BFF0-3A89786C60FD}"/>
              </a:ext>
            </a:extLst>
          </p:cNvPr>
          <p:cNvSpPr/>
          <p:nvPr/>
        </p:nvSpPr>
        <p:spPr>
          <a:xfrm>
            <a:off x="9967159" y="3119569"/>
            <a:ext cx="263661" cy="26366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9694893-CE00-43B9-846E-D56516ABE99D}"/>
              </a:ext>
            </a:extLst>
          </p:cNvPr>
          <p:cNvSpPr txBox="1"/>
          <p:nvPr/>
        </p:nvSpPr>
        <p:spPr>
          <a:xfrm>
            <a:off x="8629375" y="27648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27B25081-D8E5-4BA5-A180-FEC897F66649}"/>
              </a:ext>
            </a:extLst>
          </p:cNvPr>
          <p:cNvGrpSpPr/>
          <p:nvPr/>
        </p:nvGrpSpPr>
        <p:grpSpPr>
          <a:xfrm>
            <a:off x="7689243" y="4486945"/>
            <a:ext cx="1538904" cy="1516466"/>
            <a:chOff x="7689242" y="4486945"/>
            <a:chExt cx="735794" cy="735794"/>
          </a:xfrm>
        </p:grpSpPr>
        <p:sp>
          <p:nvSpPr>
            <p:cNvPr id="8" name="타원 7">
              <a:extLst>
                <a:ext uri="{FF2B5EF4-FFF2-40B4-BE49-F238E27FC236}">
                  <a16:creationId xmlns:a16="http://schemas.microsoft.com/office/drawing/2014/main" id="{AB6FF394-32A1-4A9A-8ED9-29A693893F3B}"/>
                </a:ext>
              </a:extLst>
            </p:cNvPr>
            <p:cNvSpPr/>
            <p:nvPr/>
          </p:nvSpPr>
          <p:spPr>
            <a:xfrm>
              <a:off x="7939333" y="4737036"/>
              <a:ext cx="235612" cy="23561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B39596C-75B5-4C22-A2A8-D41FF5C75C96}"/>
                </a:ext>
              </a:extLst>
            </p:cNvPr>
            <p:cNvSpPr/>
            <p:nvPr/>
          </p:nvSpPr>
          <p:spPr>
            <a:xfrm>
              <a:off x="7881422" y="4679125"/>
              <a:ext cx="351435" cy="3514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1802A0DC-154C-4FA0-B313-5FFD87BA5114}"/>
                </a:ext>
              </a:extLst>
            </p:cNvPr>
            <p:cNvSpPr/>
            <p:nvPr/>
          </p:nvSpPr>
          <p:spPr>
            <a:xfrm>
              <a:off x="7800986" y="4598689"/>
              <a:ext cx="512307" cy="5123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4C17ADFF-A8F4-407B-8343-61706C8BFB14}"/>
                </a:ext>
              </a:extLst>
            </p:cNvPr>
            <p:cNvSpPr/>
            <p:nvPr/>
          </p:nvSpPr>
          <p:spPr>
            <a:xfrm>
              <a:off x="7747692" y="4545395"/>
              <a:ext cx="618895" cy="61889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F3703483-C143-47BF-ACEE-2E21BC024296}"/>
                </a:ext>
              </a:extLst>
            </p:cNvPr>
            <p:cNvSpPr/>
            <p:nvPr/>
          </p:nvSpPr>
          <p:spPr>
            <a:xfrm>
              <a:off x="7689242" y="4486945"/>
              <a:ext cx="735794" cy="73579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AE1EC1B7-4B67-48E4-8475-C6CBCF5AD90F}"/>
              </a:ext>
            </a:extLst>
          </p:cNvPr>
          <p:cNvCxnSpPr/>
          <p:nvPr/>
        </p:nvCxnSpPr>
        <p:spPr>
          <a:xfrm>
            <a:off x="2733118" y="5047712"/>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D1F5291-D076-4A34-921A-7AB29ED30F3E}"/>
              </a:ext>
            </a:extLst>
          </p:cNvPr>
          <p:cNvCxnSpPr/>
          <p:nvPr/>
        </p:nvCxnSpPr>
        <p:spPr>
          <a:xfrm>
            <a:off x="7211122" y="4251356"/>
            <a:ext cx="0" cy="1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9697" y="2870710"/>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6745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51913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sign</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5191358" cy="738664"/>
              </a:xfrm>
              <a:prstGeom prst="rect">
                <a:avLst/>
              </a:prstGeom>
              <a:blipFill>
                <a:blip r:embed="rId8"/>
                <a:stretch>
                  <a:fillRect l="-3521"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63005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482509"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482509"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4606"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4606"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201794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l="-6211"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68641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+ 0.03</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686411" cy="738664"/>
              </a:xfrm>
              <a:prstGeom prst="rect">
                <a:avLst/>
              </a:prstGeom>
              <a:blipFill>
                <a:blip r:embed="rId8"/>
                <a:stretch>
                  <a:fillRect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26871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2" name="직사각형 11">
            <a:extLst>
              <a:ext uri="{FF2B5EF4-FFF2-40B4-BE49-F238E27FC236}">
                <a16:creationId xmlns:a16="http://schemas.microsoft.com/office/drawing/2014/main" id="{CB1318EA-5A0C-4F29-A641-7892DE1696F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13" name="Picture 4">
            <a:extLst>
              <a:ext uri="{FF2B5EF4-FFF2-40B4-BE49-F238E27FC236}">
                <a16:creationId xmlns:a16="http://schemas.microsoft.com/office/drawing/2014/main" id="{6BB55171-1941-4B69-99DC-29BF0FCB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9" y="2496670"/>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직선 연결선 13">
            <a:extLst>
              <a:ext uri="{FF2B5EF4-FFF2-40B4-BE49-F238E27FC236}">
                <a16:creationId xmlns:a16="http://schemas.microsoft.com/office/drawing/2014/main" id="{FC534F4A-9597-45C8-BB5A-9159D848F914}"/>
              </a:ext>
            </a:extLst>
          </p:cNvPr>
          <p:cNvCxnSpPr>
            <a:cxnSpLocks/>
          </p:cNvCxnSpPr>
          <p:nvPr/>
        </p:nvCxnSpPr>
        <p:spPr>
          <a:xfrm flipH="1">
            <a:off x="2987125" y="3953824"/>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95E54E-26BF-4E9D-8877-609EBB2B6BB6}"/>
              </a:ext>
            </a:extLst>
          </p:cNvPr>
          <p:cNvSpPr txBox="1"/>
          <p:nvPr/>
        </p:nvSpPr>
        <p:spPr>
          <a:xfrm>
            <a:off x="2900508" y="5791274"/>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18827D9F-04AE-4095-8F37-3F72F4BA4209}"/>
              </a:ext>
            </a:extLst>
          </p:cNvPr>
          <p:cNvSpPr txBox="1"/>
          <p:nvPr/>
        </p:nvSpPr>
        <p:spPr>
          <a:xfrm>
            <a:off x="221745" y="389218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507E72F-2028-4F9C-9DB3-AFA2973D3D48}"/>
              </a:ext>
            </a:extLst>
          </p:cNvPr>
          <p:cNvSpPr/>
          <p:nvPr/>
        </p:nvSpPr>
        <p:spPr>
          <a:xfrm>
            <a:off x="5516265" y="2668031"/>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18" name="타원 17">
            <a:extLst>
              <a:ext uri="{FF2B5EF4-FFF2-40B4-BE49-F238E27FC236}">
                <a16:creationId xmlns:a16="http://schemas.microsoft.com/office/drawing/2014/main" id="{4C378E97-7E38-41F3-B9D3-B55C3E1D9E59}"/>
              </a:ext>
            </a:extLst>
          </p:cNvPr>
          <p:cNvSpPr/>
          <p:nvPr/>
        </p:nvSpPr>
        <p:spPr>
          <a:xfrm>
            <a:off x="4883007" y="2522624"/>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539C9730-0207-4D33-81FC-0A0AEB301EE4}"/>
              </a:ext>
            </a:extLst>
          </p:cNvPr>
          <p:cNvCxnSpPr>
            <a:stCxn id="17" idx="1"/>
          </p:cNvCxnSpPr>
          <p:nvPr/>
        </p:nvCxnSpPr>
        <p:spPr>
          <a:xfrm flipH="1" flipV="1">
            <a:off x="5334865" y="2419638"/>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79133DE-F046-4CAD-AD8A-2AEEB2ED0127}"/>
              </a:ext>
            </a:extLst>
          </p:cNvPr>
          <p:cNvCxnSpPr>
            <a:cxnSpLocks/>
          </p:cNvCxnSpPr>
          <p:nvPr/>
        </p:nvCxnSpPr>
        <p:spPr>
          <a:xfrm flipH="1">
            <a:off x="4301420" y="3634989"/>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DC55D80E-6C7B-43DC-9475-84C918941840}"/>
              </a:ext>
            </a:extLst>
          </p:cNvPr>
          <p:cNvCxnSpPr>
            <a:cxnSpLocks/>
          </p:cNvCxnSpPr>
          <p:nvPr/>
        </p:nvCxnSpPr>
        <p:spPr>
          <a:xfrm flipH="1">
            <a:off x="4046742" y="4149374"/>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83A7CD-2B7F-4C74-8A89-3A6BC447E898}"/>
              </a:ext>
            </a:extLst>
          </p:cNvPr>
          <p:cNvCxnSpPr>
            <a:cxnSpLocks/>
          </p:cNvCxnSpPr>
          <p:nvPr/>
        </p:nvCxnSpPr>
        <p:spPr>
          <a:xfrm flipH="1">
            <a:off x="3785223" y="4549987"/>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97D888F-5667-4B61-9236-7A13D1ADB8B8}"/>
              </a:ext>
            </a:extLst>
          </p:cNvPr>
          <p:cNvCxnSpPr>
            <a:cxnSpLocks/>
          </p:cNvCxnSpPr>
          <p:nvPr/>
        </p:nvCxnSpPr>
        <p:spPr>
          <a:xfrm flipH="1">
            <a:off x="3501644" y="4859306"/>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7943FEF-D64A-4503-BA56-389F9D26861E}"/>
              </a:ext>
            </a:extLst>
          </p:cNvPr>
          <p:cNvCxnSpPr>
            <a:cxnSpLocks/>
          </p:cNvCxnSpPr>
          <p:nvPr/>
        </p:nvCxnSpPr>
        <p:spPr>
          <a:xfrm flipH="1">
            <a:off x="3278479" y="5064452"/>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4911EC13-6654-4B71-9286-478EB05A68DF}"/>
              </a:ext>
            </a:extLst>
          </p:cNvPr>
          <p:cNvSpPr/>
          <p:nvPr/>
        </p:nvSpPr>
        <p:spPr>
          <a:xfrm>
            <a:off x="4408743" y="475558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6" name="직선 화살표 연결선 25">
            <a:extLst>
              <a:ext uri="{FF2B5EF4-FFF2-40B4-BE49-F238E27FC236}">
                <a16:creationId xmlns:a16="http://schemas.microsoft.com/office/drawing/2014/main" id="{81F695A4-5987-4612-9D95-61ACEC4AF603}"/>
              </a:ext>
            </a:extLst>
          </p:cNvPr>
          <p:cNvCxnSpPr>
            <a:cxnSpLocks/>
            <a:stCxn id="25" idx="1"/>
          </p:cNvCxnSpPr>
          <p:nvPr/>
        </p:nvCxnSpPr>
        <p:spPr>
          <a:xfrm flipH="1">
            <a:off x="3077801" y="4924864"/>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5646FCA0-4ACC-4CB0-97DE-FFA27A43208D}"/>
              </a:ext>
            </a:extLst>
          </p:cNvPr>
          <p:cNvSpPr/>
          <p:nvPr/>
        </p:nvSpPr>
        <p:spPr>
          <a:xfrm>
            <a:off x="1998260" y="2660891"/>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28" name="직선 화살표 연결선 27">
            <a:extLst>
              <a:ext uri="{FF2B5EF4-FFF2-40B4-BE49-F238E27FC236}">
                <a16:creationId xmlns:a16="http://schemas.microsoft.com/office/drawing/2014/main" id="{739D6351-9DBD-4288-AD1B-AF774A0C9FE5}"/>
              </a:ext>
            </a:extLst>
          </p:cNvPr>
          <p:cNvCxnSpPr>
            <a:cxnSpLocks/>
          </p:cNvCxnSpPr>
          <p:nvPr/>
        </p:nvCxnSpPr>
        <p:spPr>
          <a:xfrm>
            <a:off x="3737018" y="2877061"/>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879CBAB-F423-43AC-9779-ECAE8622F771}"/>
              </a:ext>
            </a:extLst>
          </p:cNvPr>
          <p:cNvSpPr/>
          <p:nvPr/>
        </p:nvSpPr>
        <p:spPr>
          <a:xfrm>
            <a:off x="1711509" y="3377227"/>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0" name="직선 화살표 연결선 29">
            <a:extLst>
              <a:ext uri="{FF2B5EF4-FFF2-40B4-BE49-F238E27FC236}">
                <a16:creationId xmlns:a16="http://schemas.microsoft.com/office/drawing/2014/main" id="{4A08C287-6C40-4573-9F50-E4D5642B81DE}"/>
              </a:ext>
            </a:extLst>
          </p:cNvPr>
          <p:cNvCxnSpPr>
            <a:cxnSpLocks/>
          </p:cNvCxnSpPr>
          <p:nvPr/>
        </p:nvCxnSpPr>
        <p:spPr>
          <a:xfrm>
            <a:off x="3450267" y="3593397"/>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AB5AD2-ED48-4929-9535-B980F5F1ED62}"/>
                  </a:ext>
                </a:extLst>
              </p:cNvPr>
              <p:cNvSpPr txBox="1"/>
              <p:nvPr/>
            </p:nvSpPr>
            <p:spPr>
              <a:xfrm>
                <a:off x="6706776" y="1288140"/>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DAAB5AD2-ED48-4929-9535-B980F5F1ED62}"/>
                  </a:ext>
                </a:extLst>
              </p:cNvPr>
              <p:cNvSpPr txBox="1">
                <a:spLocks noRot="1" noChangeAspect="1" noMove="1" noResize="1" noEditPoints="1" noAdjustHandles="1" noChangeArrowheads="1" noChangeShapeType="1" noTextEdit="1"/>
              </p:cNvSpPr>
              <p:nvPr/>
            </p:nvSpPr>
            <p:spPr>
              <a:xfrm>
                <a:off x="6706776" y="1288140"/>
                <a:ext cx="1686808" cy="369332"/>
              </a:xfrm>
              <a:prstGeom prst="rect">
                <a:avLst/>
              </a:prstGeom>
              <a:blipFill>
                <a:blip r:embed="rId4"/>
                <a:stretch>
                  <a:fillRect l="-1083" t="-16393" r="-361" b="-24590"/>
                </a:stretch>
              </a:blipFill>
            </p:spPr>
            <p:txBody>
              <a:bodyPr/>
              <a:lstStyle/>
              <a:p>
                <a:r>
                  <a:rPr lang="ko-KR" altLang="en-US">
                    <a:noFill/>
                  </a:rPr>
                  <a:t> </a:t>
                </a:r>
              </a:p>
            </p:txBody>
          </p:sp>
        </mc:Fallback>
      </mc:AlternateContent>
      <p:sp>
        <p:nvSpPr>
          <p:cNvPr id="33" name="화살표: 오른쪽 32">
            <a:extLst>
              <a:ext uri="{FF2B5EF4-FFF2-40B4-BE49-F238E27FC236}">
                <a16:creationId xmlns:a16="http://schemas.microsoft.com/office/drawing/2014/main" id="{712A800B-EE77-485B-9C62-0FB6D21938A6}"/>
              </a:ext>
            </a:extLst>
          </p:cNvPr>
          <p:cNvSpPr/>
          <p:nvPr/>
        </p:nvSpPr>
        <p:spPr>
          <a:xfrm flipH="1">
            <a:off x="4157341" y="5734557"/>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화살표: 오른쪽 33">
            <a:extLst>
              <a:ext uri="{FF2B5EF4-FFF2-40B4-BE49-F238E27FC236}">
                <a16:creationId xmlns:a16="http://schemas.microsoft.com/office/drawing/2014/main" id="{BEE00E70-BC72-4F38-A155-4F159C88AFA2}"/>
              </a:ext>
            </a:extLst>
          </p:cNvPr>
          <p:cNvSpPr/>
          <p:nvPr/>
        </p:nvSpPr>
        <p:spPr>
          <a:xfrm>
            <a:off x="1025052" y="5791274"/>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5" name="직선 연결선 34">
            <a:extLst>
              <a:ext uri="{FF2B5EF4-FFF2-40B4-BE49-F238E27FC236}">
                <a16:creationId xmlns:a16="http://schemas.microsoft.com/office/drawing/2014/main" id="{BC941C5A-6744-446D-BD92-C788B7F13325}"/>
              </a:ext>
            </a:extLst>
          </p:cNvPr>
          <p:cNvCxnSpPr>
            <a:cxnSpLocks/>
          </p:cNvCxnSpPr>
          <p:nvPr/>
        </p:nvCxnSpPr>
        <p:spPr>
          <a:xfrm>
            <a:off x="1606526" y="5338542"/>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D9BFF815-9593-422A-AEF4-528A4ABA904B}"/>
              </a:ext>
            </a:extLst>
          </p:cNvPr>
          <p:cNvCxnSpPr>
            <a:cxnSpLocks/>
          </p:cNvCxnSpPr>
          <p:nvPr/>
        </p:nvCxnSpPr>
        <p:spPr>
          <a:xfrm flipH="1">
            <a:off x="4609040" y="2838801"/>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D707BD1-FA96-4DA9-8426-424C30787678}"/>
                  </a:ext>
                </a:extLst>
              </p:cNvPr>
              <p:cNvSpPr txBox="1"/>
              <p:nvPr/>
            </p:nvSpPr>
            <p:spPr>
              <a:xfrm>
                <a:off x="6159290" y="3007895"/>
                <a:ext cx="294260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a:t>
                </a:r>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3D707BD1-FA96-4DA9-8426-424C30787678}"/>
                  </a:ext>
                </a:extLst>
              </p:cNvPr>
              <p:cNvSpPr txBox="1">
                <a:spLocks noRot="1" noChangeAspect="1" noMove="1" noResize="1" noEditPoints="1" noAdjustHandles="1" noChangeArrowheads="1" noChangeShapeType="1" noTextEdit="1"/>
              </p:cNvSpPr>
              <p:nvPr/>
            </p:nvSpPr>
            <p:spPr>
              <a:xfrm>
                <a:off x="6159290" y="3007895"/>
                <a:ext cx="2942600" cy="738664"/>
              </a:xfrm>
              <a:prstGeom prst="rect">
                <a:avLst/>
              </a:prstGeom>
              <a:blipFill>
                <a:blip r:embed="rId5"/>
                <a:stretch>
                  <a:fillRect t="-8197" b="-237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7AD00E3-E4C6-4D82-B1CD-5F0E7EE73EA5}"/>
                  </a:ext>
                </a:extLst>
              </p:cNvPr>
              <p:cNvSpPr txBox="1"/>
              <p:nvPr/>
            </p:nvSpPr>
            <p:spPr>
              <a:xfrm>
                <a:off x="6123759" y="4909475"/>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97AD00E3-E4C6-4D82-B1CD-5F0E7EE73EA5}"/>
                  </a:ext>
                </a:extLst>
              </p:cNvPr>
              <p:cNvSpPr txBox="1">
                <a:spLocks noRot="1" noChangeAspect="1" noMove="1" noResize="1" noEditPoints="1" noAdjustHandles="1" noChangeArrowheads="1" noChangeShapeType="1" noTextEdit="1"/>
              </p:cNvSpPr>
              <p:nvPr/>
            </p:nvSpPr>
            <p:spPr>
              <a:xfrm>
                <a:off x="6123759" y="4909475"/>
                <a:ext cx="912814" cy="369332"/>
              </a:xfrm>
              <a:prstGeom prst="rect">
                <a:avLst/>
              </a:prstGeom>
              <a:blipFill>
                <a:blip r:embed="rId6"/>
                <a:stretch>
                  <a:fillRect r="-2685"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199C415-66B8-4D7F-8869-59B2B1D02E11}"/>
                  </a:ext>
                </a:extLst>
              </p:cNvPr>
              <p:cNvSpPr txBox="1"/>
              <p:nvPr/>
            </p:nvSpPr>
            <p:spPr>
              <a:xfrm>
                <a:off x="6136218" y="5263443"/>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4199C415-66B8-4D7F-8869-59B2B1D02E11}"/>
                  </a:ext>
                </a:extLst>
              </p:cNvPr>
              <p:cNvSpPr txBox="1">
                <a:spLocks noRot="1" noChangeAspect="1" noMove="1" noResize="1" noEditPoints="1" noAdjustHandles="1" noChangeArrowheads="1" noChangeShapeType="1" noTextEdit="1"/>
              </p:cNvSpPr>
              <p:nvPr/>
            </p:nvSpPr>
            <p:spPr>
              <a:xfrm>
                <a:off x="6136218" y="5263443"/>
                <a:ext cx="912814" cy="369332"/>
              </a:xfrm>
              <a:prstGeom prst="rect">
                <a:avLst/>
              </a:prstGeom>
              <a:blipFill>
                <a:blip r:embed="rId7"/>
                <a:stretch>
                  <a:fillRect l="-2685" r="-2685" b="-24590"/>
                </a:stretch>
              </a:blipFill>
            </p:spPr>
            <p:txBody>
              <a:bodyPr/>
              <a:lstStyle/>
              <a:p>
                <a:r>
                  <a:rPr lang="ko-KR" altLang="en-US">
                    <a:noFill/>
                  </a:rPr>
                  <a:t> </a:t>
                </a:r>
              </a:p>
            </p:txBody>
          </p:sp>
        </mc:Fallback>
      </mc:AlternateContent>
      <p:cxnSp>
        <p:nvCxnSpPr>
          <p:cNvPr id="40" name="직선 연결선 39">
            <a:extLst>
              <a:ext uri="{FF2B5EF4-FFF2-40B4-BE49-F238E27FC236}">
                <a16:creationId xmlns:a16="http://schemas.microsoft.com/office/drawing/2014/main" id="{086FE4F7-ED1B-415F-8818-46C1AFB4AABE}"/>
              </a:ext>
            </a:extLst>
          </p:cNvPr>
          <p:cNvCxnSpPr>
            <a:cxnSpLocks/>
          </p:cNvCxnSpPr>
          <p:nvPr/>
        </p:nvCxnSpPr>
        <p:spPr>
          <a:xfrm flipH="1">
            <a:off x="4432222" y="1652435"/>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AF5452E-2D28-4344-A51A-49E18E9631E2}"/>
              </a:ext>
            </a:extLst>
          </p:cNvPr>
          <p:cNvSpPr/>
          <p:nvPr/>
        </p:nvSpPr>
        <p:spPr>
          <a:xfrm>
            <a:off x="1093506" y="2587688"/>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 name="직선 연결선 41">
            <a:extLst>
              <a:ext uri="{FF2B5EF4-FFF2-40B4-BE49-F238E27FC236}">
                <a16:creationId xmlns:a16="http://schemas.microsoft.com/office/drawing/2014/main" id="{A8FBB6E5-56F5-4EAB-818B-B29BE7B9CDB6}"/>
              </a:ext>
            </a:extLst>
          </p:cNvPr>
          <p:cNvCxnSpPr>
            <a:cxnSpLocks/>
          </p:cNvCxnSpPr>
          <p:nvPr/>
        </p:nvCxnSpPr>
        <p:spPr>
          <a:xfrm>
            <a:off x="699759" y="1794979"/>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9B28081C-6AE9-43A7-A769-FCD6974DC4B0}"/>
              </a:ext>
            </a:extLst>
          </p:cNvPr>
          <p:cNvSpPr/>
          <p:nvPr/>
        </p:nvSpPr>
        <p:spPr>
          <a:xfrm>
            <a:off x="2981305" y="5103656"/>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4088844-BE7D-4B43-B326-1A10FBEAB2AB}"/>
                  </a:ext>
                </a:extLst>
              </p:cNvPr>
              <p:cNvSpPr txBox="1"/>
              <p:nvPr/>
            </p:nvSpPr>
            <p:spPr>
              <a:xfrm>
                <a:off x="5420241" y="3983440"/>
                <a:ext cx="47200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r>
                        <a:rPr lang="en-US" altLang="ko-KR" sz="2400" b="0" i="0" smtClean="0">
                          <a:solidFill>
                            <a:schemeClr val="tx1"/>
                          </a:solidFill>
                          <a:latin typeface="Cambria Math" panose="02040503050406030204" pitchFamily="18" charset="0"/>
                        </a:rPr>
                        <m:t>+0.01∗</m:t>
                      </m:r>
                      <m:r>
                        <m:rPr>
                          <m:sty m:val="p"/>
                        </m:rPr>
                        <a:rPr lang="en-US" altLang="ko-KR" sz="2400" b="0" i="0" smtClean="0">
                          <a:solidFill>
                            <a:schemeClr val="tx1"/>
                          </a:solidFill>
                          <a:latin typeface="Cambria Math" panose="02040503050406030204" pitchFamily="18" charset="0"/>
                        </a:rPr>
                        <m:t>w</m:t>
                      </m:r>
                    </m:oMath>
                  </m:oMathPara>
                </a14:m>
                <a:endParaRPr lang="en-US" altLang="ko-KR" sz="2400" b="0">
                  <a:solidFill>
                    <a:schemeClr val="tx1"/>
                  </a:solidFill>
                  <a:latin typeface="Consolas" panose="020B0609020204030204" pitchFamily="49" charset="0"/>
                </a:endParaRPr>
              </a:p>
              <a:p>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+0.08 - 0.01</a:t>
                </a:r>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24088844-BE7D-4B43-B326-1A10FBEAB2AB}"/>
                  </a:ext>
                </a:extLst>
              </p:cNvPr>
              <p:cNvSpPr txBox="1">
                <a:spLocks noRot="1" noChangeAspect="1" noMove="1" noResize="1" noEditPoints="1" noAdjustHandles="1" noChangeArrowheads="1" noChangeShapeType="1" noTextEdit="1"/>
              </p:cNvSpPr>
              <p:nvPr/>
            </p:nvSpPr>
            <p:spPr>
              <a:xfrm>
                <a:off x="5420241" y="3983440"/>
                <a:ext cx="4720075" cy="738664"/>
              </a:xfrm>
              <a:prstGeom prst="rect">
                <a:avLst/>
              </a:prstGeom>
              <a:blipFill>
                <a:blip r:embed="rId8"/>
                <a:stretch>
                  <a:fillRect l="-3876" t="-8197" b="-2377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02961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3A7107B0-937C-4E0A-9CB6-374F7FEC130A}"/>
              </a:ext>
            </a:extLst>
          </p:cNvPr>
          <p:cNvSpPr txBox="1"/>
          <p:nvPr/>
        </p:nvSpPr>
        <p:spPr>
          <a:xfrm>
            <a:off x="1992438" y="4950681"/>
            <a:ext cx="375295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 3)(3, 1) =&gt; (1,1)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938845"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938845"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804250" y="3822899"/>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행렬곱이다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oMath>
                </a14:m>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804250" y="3822899"/>
                <a:ext cx="9072538" cy="2595198"/>
              </a:xfrm>
              <a:prstGeom prst="rect">
                <a:avLst/>
              </a:prstGeom>
              <a:blipFill>
                <a:blip r:embed="rId4"/>
                <a:stretch>
                  <a:fillRect l="-605" t="-939" b="-28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35BD4-4BDA-4538-8234-033648CEE046}"/>
                  </a:ext>
                </a:extLst>
              </p:cNvPr>
              <p:cNvSpPr txBox="1"/>
              <p:nvPr/>
            </p:nvSpPr>
            <p:spPr>
              <a:xfrm>
                <a:off x="6851607" y="2855727"/>
                <a:ext cx="203312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𝑋</m:t>
                      </m:r>
                      <m:r>
                        <a:rPr lang="en-US" altLang="ko-KR" sz="2400" b="0" i="1" smtClean="0">
                          <a:solidFill>
                            <a:schemeClr val="tx1"/>
                          </a:solidFill>
                          <a:latin typeface="Cambria Math" panose="02040503050406030204" pitchFamily="18" charset="0"/>
                        </a:rPr>
                        <m:t>⇒(364, 30)</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90335BD4-4BDA-4538-8234-033648CEE046}"/>
                  </a:ext>
                </a:extLst>
              </p:cNvPr>
              <p:cNvSpPr txBox="1">
                <a:spLocks noRot="1" noChangeAspect="1" noMove="1" noResize="1" noEditPoints="1" noAdjustHandles="1" noChangeArrowheads="1" noChangeShapeType="1" noTextEdit="1"/>
              </p:cNvSpPr>
              <p:nvPr/>
            </p:nvSpPr>
            <p:spPr>
              <a:xfrm>
                <a:off x="6851607" y="2855727"/>
                <a:ext cx="2033121" cy="369332"/>
              </a:xfrm>
              <a:prstGeom prst="rect">
                <a:avLst/>
              </a:prstGeom>
              <a:blipFill>
                <a:blip r:embed="rId5"/>
                <a:stretch>
                  <a:fillRect l="-901" r="-270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87D98-6C4F-493D-9311-1D8AA6FF9D79}"/>
                  </a:ext>
                </a:extLst>
              </p:cNvPr>
              <p:cNvSpPr txBox="1"/>
              <p:nvPr/>
            </p:nvSpPr>
            <p:spPr>
              <a:xfrm>
                <a:off x="6851607" y="3375240"/>
                <a:ext cx="178978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30, </m:t>
                          </m:r>
                          <m:r>
                            <a:rPr lang="en-US" altLang="ko-KR" sz="2400" b="0" i="1" smtClean="0">
                              <a:solidFill>
                                <a:srgbClr val="FF0000"/>
                              </a:solidFill>
                              <a:latin typeface="Cambria Math" panose="02040503050406030204" pitchFamily="18" charset="0"/>
                            </a:rPr>
                            <m:t>1</m:t>
                          </m:r>
                        </m:e>
                      </m:d>
                    </m:oMath>
                  </m:oMathPara>
                </a14:m>
                <a:endParaRPr lang="en-US" altLang="ko-KR" sz="2400" b="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1AD87D98-6C4F-493D-9311-1D8AA6FF9D79}"/>
                  </a:ext>
                </a:extLst>
              </p:cNvPr>
              <p:cNvSpPr txBox="1">
                <a:spLocks noRot="1" noChangeAspect="1" noMove="1" noResize="1" noEditPoints="1" noAdjustHandles="1" noChangeArrowheads="1" noChangeShapeType="1" noTextEdit="1"/>
              </p:cNvSpPr>
              <p:nvPr/>
            </p:nvSpPr>
            <p:spPr>
              <a:xfrm>
                <a:off x="6851607" y="3375240"/>
                <a:ext cx="1789784" cy="369332"/>
              </a:xfrm>
              <a:prstGeom prst="rect">
                <a:avLst/>
              </a:prstGeom>
              <a:blipFill>
                <a:blip r:embed="rId6"/>
                <a:stretch>
                  <a:fillRect l="-1020"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924246-3033-45CC-A077-4E3591DC16E8}"/>
                  </a:ext>
                </a:extLst>
              </p:cNvPr>
              <p:cNvSpPr txBox="1"/>
              <p:nvPr/>
            </p:nvSpPr>
            <p:spPr>
              <a:xfrm>
                <a:off x="6851607" y="3872052"/>
                <a:ext cx="183370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⇒(364, 1)</m:t>
                      </m:r>
                    </m:oMath>
                  </m:oMathPara>
                </a14:m>
                <a:endParaRPr lang="en-US" altLang="ko-KR" sz="2400" b="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6E924246-3033-45CC-A077-4E3591DC16E8}"/>
                  </a:ext>
                </a:extLst>
              </p:cNvPr>
              <p:cNvSpPr txBox="1">
                <a:spLocks noRot="1" noChangeAspect="1" noMove="1" noResize="1" noEditPoints="1" noAdjustHandles="1" noChangeArrowheads="1" noChangeShapeType="1" noTextEdit="1"/>
              </p:cNvSpPr>
              <p:nvPr/>
            </p:nvSpPr>
            <p:spPr>
              <a:xfrm>
                <a:off x="6851607" y="3872052"/>
                <a:ext cx="1833707" cy="369332"/>
              </a:xfrm>
              <a:prstGeom prst="rect">
                <a:avLst/>
              </a:prstGeom>
              <a:blipFill>
                <a:blip r:embed="rId7"/>
                <a:stretch>
                  <a:fillRect l="-997" t="-16393" r="-265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9EDF6D-7D06-4D27-9B9B-C89064954CE1}"/>
                  </a:ext>
                </a:extLst>
              </p:cNvPr>
              <p:cNvSpPr txBox="1"/>
              <p:nvPr/>
            </p:nvSpPr>
            <p:spPr>
              <a:xfrm>
                <a:off x="6851607" y="4348886"/>
                <a:ext cx="190327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929EDF6D-7D06-4D27-9B9B-C89064954CE1}"/>
                  </a:ext>
                </a:extLst>
              </p:cNvPr>
              <p:cNvSpPr txBox="1">
                <a:spLocks noRot="1" noChangeAspect="1" noMove="1" noResize="1" noEditPoints="1" noAdjustHandles="1" noChangeArrowheads="1" noChangeShapeType="1" noTextEdit="1"/>
              </p:cNvSpPr>
              <p:nvPr/>
            </p:nvSpPr>
            <p:spPr>
              <a:xfrm>
                <a:off x="6851607" y="4348886"/>
                <a:ext cx="1903278" cy="369332"/>
              </a:xfrm>
              <a:prstGeom prst="rect">
                <a:avLst/>
              </a:prstGeom>
              <a:blipFill>
                <a:blip r:embed="rId8"/>
                <a:stretch>
                  <a:fillRect r="-2564"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67D77C-C3A5-42A8-93AA-B947A167E3D8}"/>
                  </a:ext>
                </a:extLst>
              </p:cNvPr>
              <p:cNvSpPr txBox="1"/>
              <p:nvPr/>
            </p:nvSpPr>
            <p:spPr>
              <a:xfrm>
                <a:off x="6851607" y="4823332"/>
                <a:ext cx="358938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𝑒𝑟𝑟</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 (364, 1)</m:t>
                      </m:r>
                    </m:oMath>
                  </m:oMathPara>
                </a14:m>
                <a:endParaRPr lang="en-US" altLang="ko-KR" sz="2400" b="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967D77C-C3A5-42A8-93AA-B947A167E3D8}"/>
                  </a:ext>
                </a:extLst>
              </p:cNvPr>
              <p:cNvSpPr txBox="1">
                <a:spLocks noRot="1" noChangeAspect="1" noMove="1" noResize="1" noEditPoints="1" noAdjustHandles="1" noChangeArrowheads="1" noChangeShapeType="1" noTextEdit="1"/>
              </p:cNvSpPr>
              <p:nvPr/>
            </p:nvSpPr>
            <p:spPr>
              <a:xfrm>
                <a:off x="6851607" y="4823332"/>
                <a:ext cx="3589381" cy="369332"/>
              </a:xfrm>
              <a:prstGeom prst="rect">
                <a:avLst/>
              </a:prstGeom>
              <a:blipFill>
                <a:blip r:embed="rId9"/>
                <a:stretch>
                  <a:fillRect r="-1188"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32DA4-2AB6-45F9-A9F1-246E0CDB64AE}"/>
                  </a:ext>
                </a:extLst>
              </p:cNvPr>
              <p:cNvSpPr txBox="1"/>
              <p:nvPr/>
            </p:nvSpPr>
            <p:spPr>
              <a:xfrm>
                <a:off x="6611169" y="1200467"/>
                <a:ext cx="211910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𝑊</m:t>
                      </m:r>
                      <m:r>
                        <a:rPr lang="en-US" altLang="ko-KR" sz="2400" b="0" i="1" smtClean="0">
                          <a:solidFill>
                            <a:schemeClr val="tx1"/>
                          </a:solidFill>
                          <a:latin typeface="Cambria Math" panose="02040503050406030204" pitchFamily="18" charset="0"/>
                        </a:rPr>
                        <m:t>−</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𝑋</m:t>
                          </m:r>
                        </m:e>
                        <m:sup>
                          <m:r>
                            <a:rPr lang="en-US" altLang="ko-KR" sz="2400" b="0" i="1" smtClean="0">
                              <a:solidFill>
                                <a:schemeClr val="tx1"/>
                              </a:solidFill>
                              <a:latin typeface="Cambria Math" panose="02040503050406030204" pitchFamily="18" charset="0"/>
                            </a:rPr>
                            <m:t>𝑇</m:t>
                          </m:r>
                        </m:sup>
                      </m:sSup>
                      <m:r>
                        <a:rPr lang="en-US" altLang="ko-KR" sz="2400" b="0" i="1" smtClean="0">
                          <a:solidFill>
                            <a:schemeClr val="tx1"/>
                          </a:solidFill>
                          <a:latin typeface="Cambria Math" panose="02040503050406030204" pitchFamily="18" charset="0"/>
                        </a:rPr>
                        <m:t>𝐸</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C2832DA4-2AB6-45F9-A9F1-246E0CDB64AE}"/>
                  </a:ext>
                </a:extLst>
              </p:cNvPr>
              <p:cNvSpPr txBox="1">
                <a:spLocks noRot="1" noChangeAspect="1" noMove="1" noResize="1" noEditPoints="1" noAdjustHandles="1" noChangeArrowheads="1" noChangeShapeType="1" noTextEdit="1"/>
              </p:cNvSpPr>
              <p:nvPr/>
            </p:nvSpPr>
            <p:spPr>
              <a:xfrm>
                <a:off x="6611169" y="1200467"/>
                <a:ext cx="2119105" cy="369332"/>
              </a:xfrm>
              <a:prstGeom prst="rect">
                <a:avLst/>
              </a:prstGeom>
              <a:blipFill>
                <a:blip r:embed="rId10"/>
                <a:stretch>
                  <a:fillRect l="-86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0DD04E-CA8C-4266-A719-7898B1527D83}"/>
                  </a:ext>
                </a:extLst>
              </p:cNvPr>
              <p:cNvSpPr txBox="1"/>
              <p:nvPr/>
            </p:nvSpPr>
            <p:spPr>
              <a:xfrm>
                <a:off x="6997282" y="1573586"/>
                <a:ext cx="138980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(30, 364)</m:t>
                      </m:r>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E0DD04E-CA8C-4266-A719-7898B1527D83}"/>
                  </a:ext>
                </a:extLst>
              </p:cNvPr>
              <p:cNvSpPr txBox="1">
                <a:spLocks noRot="1" noChangeAspect="1" noMove="1" noResize="1" noEditPoints="1" noAdjustHandles="1" noChangeArrowheads="1" noChangeShapeType="1" noTextEdit="1"/>
              </p:cNvSpPr>
              <p:nvPr/>
            </p:nvSpPr>
            <p:spPr>
              <a:xfrm>
                <a:off x="6997282" y="1573586"/>
                <a:ext cx="1389803" cy="369332"/>
              </a:xfrm>
              <a:prstGeom prst="rect">
                <a:avLst/>
              </a:prstGeom>
              <a:blipFill>
                <a:blip r:embed="rId11"/>
                <a:stretch>
                  <a:fillRect l="-3947" r="-3947"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92863D-7329-4CA2-90F3-A64B058A8EC3}"/>
                  </a:ext>
                </a:extLst>
              </p:cNvPr>
              <p:cNvSpPr txBox="1"/>
              <p:nvPr/>
            </p:nvSpPr>
            <p:spPr>
              <a:xfrm>
                <a:off x="8213494" y="1573098"/>
                <a:ext cx="121988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(364, 1)</m:t>
                      </m:r>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E092863D-7329-4CA2-90F3-A64B058A8EC3}"/>
                  </a:ext>
                </a:extLst>
              </p:cNvPr>
              <p:cNvSpPr txBox="1">
                <a:spLocks noRot="1" noChangeAspect="1" noMove="1" noResize="1" noEditPoints="1" noAdjustHandles="1" noChangeArrowheads="1" noChangeShapeType="1" noTextEdit="1"/>
              </p:cNvSpPr>
              <p:nvPr/>
            </p:nvSpPr>
            <p:spPr>
              <a:xfrm>
                <a:off x="8213494" y="1573098"/>
                <a:ext cx="1219885" cy="369332"/>
              </a:xfrm>
              <a:prstGeom prst="rect">
                <a:avLst/>
              </a:prstGeom>
              <a:blipFill>
                <a:blip r:embed="rId12"/>
                <a:stretch>
                  <a:fillRect l="-4000" r="-500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C3D12B-188F-409E-8A8C-8F9C9F3E9ACB}"/>
                  </a:ext>
                </a:extLst>
              </p:cNvPr>
              <p:cNvSpPr txBox="1"/>
              <p:nvPr/>
            </p:nvSpPr>
            <p:spPr>
              <a:xfrm>
                <a:off x="7827653" y="1996669"/>
                <a:ext cx="99867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(30,1)</m:t>
                      </m:r>
                    </m:oMath>
                  </m:oMathPara>
                </a14:m>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C3D12B-188F-409E-8A8C-8F9C9F3E9ACB}"/>
                  </a:ext>
                </a:extLst>
              </p:cNvPr>
              <p:cNvSpPr txBox="1">
                <a:spLocks noRot="1" noChangeAspect="1" noMove="1" noResize="1" noEditPoints="1" noAdjustHandles="1" noChangeArrowheads="1" noChangeShapeType="1" noTextEdit="1"/>
              </p:cNvSpPr>
              <p:nvPr/>
            </p:nvSpPr>
            <p:spPr>
              <a:xfrm>
                <a:off x="7827653" y="1996669"/>
                <a:ext cx="998671" cy="369332"/>
              </a:xfrm>
              <a:prstGeom prst="rect">
                <a:avLst/>
              </a:prstGeom>
              <a:blipFill>
                <a:blip r:embed="rId13"/>
                <a:stretch>
                  <a:fillRect l="-4878" r="-6098" b="-35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08271" y="1172010"/>
            <a:ext cx="3413053" cy="400110"/>
          </a:xfrm>
          <a:prstGeom prst="rect">
            <a:avLst/>
          </a:prstGeom>
          <a:noFill/>
        </p:spPr>
        <p:txBody>
          <a:bodyPr wrap="squar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행렬곱의 미분</a:t>
            </a:r>
            <a:r>
              <a:rPr lang="en-US" altLang="ko-KR" sz="2000">
                <a:solidFill>
                  <a:schemeClr val="tx1"/>
                </a:solidFill>
                <a:latin typeface="고도 M" panose="02000503000000020004" pitchFamily="2" charset="-127"/>
                <a:ea typeface="고도 M" panose="02000503000000020004" pitchFamily="2" charset="-127"/>
              </a:rPr>
              <a:t>(MatMul)</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358B680-065B-439E-BE74-7169FBB94397}"/>
                  </a:ext>
                </a:extLst>
              </p:cNvPr>
              <p:cNvSpPr/>
              <p:nvPr/>
            </p:nvSpPr>
            <p:spPr>
              <a:xfrm>
                <a:off x="5586413" y="1806481"/>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XW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3" name="직사각형 2">
                <a:extLst>
                  <a:ext uri="{FF2B5EF4-FFF2-40B4-BE49-F238E27FC236}">
                    <a16:creationId xmlns:a16="http://schemas.microsoft.com/office/drawing/2014/main" id="{1358B680-065B-439E-BE74-7169FBB94397}"/>
                  </a:ext>
                </a:extLst>
              </p:cNvPr>
              <p:cNvSpPr>
                <a:spLocks noRot="1" noChangeAspect="1" noMove="1" noResize="1" noEditPoints="1" noAdjustHandles="1" noChangeArrowheads="1" noChangeShapeType="1" noTextEdit="1"/>
              </p:cNvSpPr>
              <p:nvPr/>
            </p:nvSpPr>
            <p:spPr>
              <a:xfrm>
                <a:off x="5586413" y="1806481"/>
                <a:ext cx="3062377" cy="2249655"/>
              </a:xfrm>
              <a:prstGeom prst="rect">
                <a:avLst/>
              </a:prstGeom>
              <a:blipFill>
                <a:blip r:embed="rId3"/>
                <a:stretch>
                  <a:fillRect l="-3976" t="-27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DF2BB6F-C038-4951-B840-CC18A6F5F14B}"/>
                  </a:ext>
                </a:extLst>
              </p:cNvPr>
              <p:cNvSpPr/>
              <p:nvPr/>
            </p:nvSpPr>
            <p:spPr>
              <a:xfrm>
                <a:off x="565751" y="1651249"/>
                <a:ext cx="2637902" cy="4767844"/>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b="0" i="0" smtClean="0">
                        <a:solidFill>
                          <a:srgbClr val="000000"/>
                        </a:solidFill>
                        <a:latin typeface="Cambria Math" panose="02040503050406030204" pitchFamily="18" charset="0"/>
                        <a:ea typeface="Cambria Math" panose="02040503050406030204" pitchFamily="18" charset="0"/>
                      </a:rPr>
                      <m:t> = </m:t>
                    </m:r>
                    <m:r>
                      <m:rPr>
                        <m:nor/>
                      </m:rPr>
                      <a:rPr lang="en-US" altLang="ko-KR" sz="2800" b="0" i="0" smtClean="0">
                        <a:solidFill>
                          <a:srgbClr val="000000"/>
                        </a:solidFill>
                        <a:latin typeface="Cambria Math" panose="02040503050406030204" pitchFamily="18" charset="0"/>
                        <a:ea typeface="Cambria Math" panose="02040503050406030204" pitchFamily="18" charset="0"/>
                      </a:rPr>
                      <m:t>E</m:t>
                    </m:r>
                  </m:oMath>
                </a14:m>
                <a:r>
                  <a:rPr lang="en-US" altLang="ko-KR" sz="1800">
                    <a:solidFill>
                      <a:srgbClr val="FFFFFF"/>
                    </a:solidFill>
                    <a:latin typeface="Cambria Math" panose="02040503050406030204" pitchFamily="18" charset="0"/>
                    <a:ea typeface="Cambria Math" panose="02040503050406030204" pitchFamily="18" charset="0"/>
                  </a:rPr>
                  <a:t>E = e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oMath>
                </a14:m>
                <a:r>
                  <a:rPr lang="en-US" altLang="ko-KR" sz="2800" i="1">
                    <a:solidFill>
                      <a:srgbClr val="000000"/>
                    </a:solidFill>
                    <a:latin typeface="Cambria Math" panose="02040503050406030204" pitchFamily="18" charset="0"/>
                    <a:ea typeface="Cambria Math" panose="02040503050406030204" pitchFamily="18" charset="0"/>
                  </a:rPr>
                  <a:t>X</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sSup>
                      <m:sSupPr>
                        <m:ctrlPr>
                          <a:rPr lang="en-US" altLang="ko-KR" sz="2800" b="0" i="1" smtClean="0">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b="0" i="1" smtClean="0">
                            <a:solidFill>
                              <a:srgbClr val="000000"/>
                            </a:solidFill>
                            <a:latin typeface="Cambria Math" panose="02040503050406030204" pitchFamily="18" charset="0"/>
                            <a:ea typeface="Cambria Math" panose="02040503050406030204" pitchFamily="18" charset="0"/>
                          </a:rPr>
                          <m:t>𝑇</m:t>
                        </m:r>
                      </m:sup>
                    </m:sSup>
                    <m:r>
                      <a:rPr lang="en-US" altLang="ko-KR" sz="2800" b="0" i="1" smtClean="0">
                        <a:solidFill>
                          <a:srgbClr val="000000"/>
                        </a:solidFill>
                        <a:latin typeface="Cambria Math" panose="02040503050406030204" pitchFamily="18" charset="0"/>
                        <a:ea typeface="Cambria Math" panose="02040503050406030204" pitchFamily="18" charset="0"/>
                      </a:rPr>
                      <m:t>𝐸</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4" name="직사각형 3">
                <a:extLst>
                  <a:ext uri="{FF2B5EF4-FFF2-40B4-BE49-F238E27FC236}">
                    <a16:creationId xmlns:a16="http://schemas.microsoft.com/office/drawing/2014/main" id="{2DF2BB6F-C038-4951-B840-CC18A6F5F14B}"/>
                  </a:ext>
                </a:extLst>
              </p:cNvPr>
              <p:cNvSpPr>
                <a:spLocks noRot="1" noChangeAspect="1" noMove="1" noResize="1" noEditPoints="1" noAdjustHandles="1" noChangeArrowheads="1" noChangeShapeType="1" noTextEdit="1"/>
              </p:cNvSpPr>
              <p:nvPr/>
            </p:nvSpPr>
            <p:spPr>
              <a:xfrm>
                <a:off x="565751" y="1651249"/>
                <a:ext cx="2637902" cy="4767844"/>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90FC0E89-6491-4895-B95C-BCC23DC7B4BC}"/>
              </a:ext>
            </a:extLst>
          </p:cNvPr>
          <p:cNvSpPr txBox="1"/>
          <p:nvPr/>
        </p:nvSpPr>
        <p:spPr>
          <a:xfrm>
            <a:off x="5534068" y="1172010"/>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
        <p:nvSpPr>
          <p:cNvPr id="22" name="TextBox 21">
            <a:extLst>
              <a:ext uri="{FF2B5EF4-FFF2-40B4-BE49-F238E27FC236}">
                <a16:creationId xmlns:a16="http://schemas.microsoft.com/office/drawing/2014/main" id="{48E8FF0D-4213-40BC-A521-563426C36406}"/>
              </a:ext>
            </a:extLst>
          </p:cNvPr>
          <p:cNvSpPr txBox="1"/>
          <p:nvPr/>
        </p:nvSpPr>
        <p:spPr>
          <a:xfrm>
            <a:off x="4107500" y="4480101"/>
            <a:ext cx="5343129" cy="1938992"/>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전체식을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로 미분한 경우</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사라진 </a:t>
            </a:r>
            <a:r>
              <a:rPr lang="en-US" altLang="ko-KR" sz="2400">
                <a:solidFill>
                  <a:schemeClr val="tx1"/>
                </a:solidFill>
                <a:latin typeface="Consolas" panose="020B0609020204030204" pitchFamily="49" charset="0"/>
              </a:rPr>
              <a:t>W</a:t>
            </a:r>
            <a:r>
              <a:rPr lang="ko-KR" altLang="en-US" sz="2400">
                <a:solidFill>
                  <a:schemeClr val="tx1"/>
                </a:solidFill>
                <a:latin typeface="Consolas" panose="020B0609020204030204" pitchFamily="49" charset="0"/>
              </a:rPr>
              <a:t>의 자리에는 뒤에서 날라온</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미분값인 </a:t>
            </a:r>
            <a:r>
              <a:rPr lang="en-US" altLang="ko-KR" sz="2400">
                <a:solidFill>
                  <a:schemeClr val="tx1"/>
                </a:solidFill>
                <a:latin typeface="Consolas" panose="020B0609020204030204" pitchFamily="49" charset="0"/>
              </a:rPr>
              <a:t>E</a:t>
            </a:r>
            <a:r>
              <a:rPr lang="ko-KR" altLang="en-US" sz="2400">
                <a:solidFill>
                  <a:schemeClr val="tx1"/>
                </a:solidFill>
                <a:latin typeface="Consolas" panose="020B0609020204030204" pitchFamily="49" charset="0"/>
              </a:rPr>
              <a:t>를 쓰고 </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남아 있는 </a:t>
            </a:r>
            <a:r>
              <a:rPr lang="en-US" altLang="ko-KR" sz="2400">
                <a:solidFill>
                  <a:schemeClr val="tx1"/>
                </a:solidFill>
                <a:latin typeface="Consolas" panose="020B0609020204030204" pitchFamily="49" charset="0"/>
              </a:rPr>
              <a:t>X</a:t>
            </a:r>
            <a:r>
              <a:rPr lang="ko-KR" altLang="en-US" sz="2400">
                <a:solidFill>
                  <a:schemeClr val="tx1"/>
                </a:solidFill>
                <a:latin typeface="Consolas" panose="020B0609020204030204" pitchFamily="49" charset="0"/>
              </a:rPr>
              <a:t>는 전치하여</a:t>
            </a:r>
            <a:endParaRPr lang="en-US" altLang="ko-KR" sz="2400">
              <a:solidFill>
                <a:schemeClr val="tx1"/>
              </a:solidFill>
              <a:latin typeface="Consolas" panose="020B0609020204030204" pitchFamily="49" charset="0"/>
            </a:endParaRPr>
          </a:p>
          <a:p>
            <a:pPr algn="l"/>
            <a:r>
              <a:rPr lang="ko-KR" altLang="en-US" sz="2400">
                <a:solidFill>
                  <a:schemeClr val="tx1"/>
                </a:solidFill>
                <a:latin typeface="Consolas" panose="020B0609020204030204" pitchFamily="49" charset="0"/>
              </a:rPr>
              <a:t>행렬 곱을 한다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26693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TextBox 1">
            <a:extLst>
              <a:ext uri="{FF2B5EF4-FFF2-40B4-BE49-F238E27FC236}">
                <a16:creationId xmlns:a16="http://schemas.microsoft.com/office/drawing/2014/main" id="{2FF107E6-CC1A-4BAC-BC1F-C0960959FA83}"/>
              </a:ext>
            </a:extLst>
          </p:cNvPr>
          <p:cNvSpPr txBox="1"/>
          <p:nvPr/>
        </p:nvSpPr>
        <p:spPr>
          <a:xfrm>
            <a:off x="375858" y="1020987"/>
            <a:ext cx="6888424" cy="523220"/>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https://playground.tensorflow.org/</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12433348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44819" y="1904665"/>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44819" y="1904665"/>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8C0718B8-BCFB-4B98-8F05-F74411BAC1C5}"/>
              </a:ext>
            </a:extLst>
          </p:cNvPr>
          <p:cNvCxnSpPr/>
          <p:nvPr/>
        </p:nvCxnSpPr>
        <p:spPr>
          <a:xfrm>
            <a:off x="3034910" y="925620"/>
            <a:ext cx="0" cy="3932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FBC2-244D-4E51-9EBD-E6A832F426FA}"/>
              </a:ext>
            </a:extLst>
          </p:cNvPr>
          <p:cNvSpPr txBox="1"/>
          <p:nvPr/>
        </p:nvSpPr>
        <p:spPr>
          <a:xfrm>
            <a:off x="3461231" y="4440749"/>
            <a:ext cx="710643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 =&gt; (</a:t>
            </a:r>
            <a:r>
              <a:rPr lang="ko-KR" altLang="en-US" sz="2400">
                <a:solidFill>
                  <a:schemeClr val="tx1"/>
                </a:solidFill>
                <a:latin typeface="Consolas" panose="020B0609020204030204" pitchFamily="49" charset="0"/>
              </a:rPr>
              <a:t>특성수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뉴런수</a:t>
            </a:r>
            <a:r>
              <a:rPr lang="en-US" altLang="ko-KR" sz="2400">
                <a:solidFill>
                  <a:schemeClr val="tx1"/>
                </a:solidFill>
                <a:latin typeface="Consolas" panose="020B0609020204030204" pitchFamily="49" charset="0"/>
              </a:rPr>
              <a:t>) =&gt; (</a:t>
            </a:r>
            <a:r>
              <a:rPr lang="ko-KR" altLang="en-US" sz="2400">
                <a:solidFill>
                  <a:schemeClr val="tx1"/>
                </a:solidFill>
                <a:latin typeface="Consolas" panose="020B0609020204030204" pitchFamily="49" charset="0"/>
              </a:rPr>
              <a:t>입력수</a:t>
            </a:r>
            <a:r>
              <a:rPr lang="en-US" altLang="ko-KR" sz="2400">
                <a:solidFill>
                  <a:schemeClr val="tx1"/>
                </a:solidFill>
                <a:latin typeface="Consolas" panose="020B0609020204030204" pitchFamily="49" charset="0"/>
              </a:rPr>
              <a:t>,</a:t>
            </a:r>
            <a:r>
              <a:rPr lang="ko-KR" altLang="en-US" sz="2400">
                <a:solidFill>
                  <a:schemeClr val="tx1"/>
                </a:solidFill>
                <a:latin typeface="Consolas" panose="020B0609020204030204" pitchFamily="49" charset="0"/>
              </a:rPr>
              <a:t>출력수</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FAE596B-71F6-454A-9986-EEEECF48AEB6}"/>
              </a:ext>
            </a:extLst>
          </p:cNvPr>
          <p:cNvSpPr txBox="1"/>
          <p:nvPr/>
        </p:nvSpPr>
        <p:spPr>
          <a:xfrm>
            <a:off x="5306886" y="6140936"/>
            <a:ext cx="358303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(m,n) (n,2) =&gt; (m,2)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3134277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941244" y="245977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941244" y="2459772"/>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822DAC77-3A4B-4310-8604-FC83003EB38F}"/>
              </a:ext>
            </a:extLst>
          </p:cNvPr>
          <p:cNvSpPr txBox="1"/>
          <p:nvPr/>
        </p:nvSpPr>
        <p:spPr>
          <a:xfrm>
            <a:off x="1587578" y="891961"/>
            <a:ext cx="256352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 =&gt; (1,2)</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8AF33FB3-B1B5-407F-BB11-2E16D92C1F64}"/>
              </a:ext>
            </a:extLst>
          </p:cNvPr>
          <p:cNvSpPr txBox="1"/>
          <p:nvPr/>
        </p:nvSpPr>
        <p:spPr>
          <a:xfrm>
            <a:off x="4839003" y="5228348"/>
            <a:ext cx="341311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(m,2)(2,1) =&gt; (m,1)</a:t>
            </a:r>
            <a:endParaRPr lang="ko-KR" altLang="en-US" sz="2400">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E2668F70-4572-4D70-88FD-B82BC7C15883}"/>
              </a:ext>
            </a:extLst>
          </p:cNvPr>
          <p:cNvCxnSpPr/>
          <p:nvPr/>
        </p:nvCxnSpPr>
        <p:spPr>
          <a:xfrm>
            <a:off x="4476633" y="1519843"/>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344F76A-93E0-4F6D-8584-8E300DDAE118}"/>
              </a:ext>
            </a:extLst>
          </p:cNvPr>
          <p:cNvCxnSpPr/>
          <p:nvPr/>
        </p:nvCxnSpPr>
        <p:spPr>
          <a:xfrm>
            <a:off x="1161232" y="1518631"/>
            <a:ext cx="0" cy="2519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218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092158" y="5534082"/>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092158" y="5534082"/>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B76B44-1114-4207-ADD3-8D8024E084FC}"/>
                  </a:ext>
                </a:extLst>
              </p:cNvPr>
              <p:cNvSpPr txBox="1"/>
              <p:nvPr/>
            </p:nvSpPr>
            <p:spPr>
              <a:xfrm>
                <a:off x="2883344" y="3533008"/>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(3,2)</m:t>
                      </m:r>
                    </m:oMath>
                  </m:oMathPara>
                </a14:m>
                <a:endParaRPr lang="ko-KR" altLang="en-US" sz="24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A2B76B44-1114-4207-ADD3-8D8024E084FC}"/>
                  </a:ext>
                </a:extLst>
              </p:cNvPr>
              <p:cNvSpPr txBox="1">
                <a:spLocks noRot="1" noChangeAspect="1" noMove="1" noResize="1" noEditPoints="1" noAdjustHandles="1" noChangeArrowheads="1" noChangeShapeType="1" noTextEdit="1"/>
              </p:cNvSpPr>
              <p:nvPr/>
            </p:nvSpPr>
            <p:spPr>
              <a:xfrm>
                <a:off x="2883344" y="3533008"/>
                <a:ext cx="828752" cy="369332"/>
              </a:xfrm>
              <a:prstGeom prst="rect">
                <a:avLst/>
              </a:prstGeom>
              <a:blipFill>
                <a:blip r:embed="rId26"/>
                <a:stretch>
                  <a:fillRect l="-7353" r="-6618" b="-3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A7F0288-7A3A-4192-9DBF-1E8AD323D252}"/>
                  </a:ext>
                </a:extLst>
              </p:cNvPr>
              <p:cNvSpPr txBox="1"/>
              <p:nvPr/>
            </p:nvSpPr>
            <p:spPr>
              <a:xfrm>
                <a:off x="6359563" y="2994492"/>
                <a:ext cx="8287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(2,1)</m:t>
                      </m:r>
                    </m:oMath>
                  </m:oMathPara>
                </a14:m>
                <a:endParaRPr lang="ko-KR" altLang="en-US" sz="24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6A7F0288-7A3A-4192-9DBF-1E8AD323D252}"/>
                  </a:ext>
                </a:extLst>
              </p:cNvPr>
              <p:cNvSpPr txBox="1">
                <a:spLocks noRot="1" noChangeAspect="1" noMove="1" noResize="1" noEditPoints="1" noAdjustHandles="1" noChangeArrowheads="1" noChangeShapeType="1" noTextEdit="1"/>
              </p:cNvSpPr>
              <p:nvPr/>
            </p:nvSpPr>
            <p:spPr>
              <a:xfrm>
                <a:off x="6359563" y="2994492"/>
                <a:ext cx="828752" cy="369332"/>
              </a:xfrm>
              <a:prstGeom prst="rect">
                <a:avLst/>
              </a:prstGeom>
              <a:blipFill>
                <a:blip r:embed="rId27"/>
                <a:stretch>
                  <a:fillRect l="-6618" r="-7353" b="-3442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97B33DA0-1725-4B15-BDCC-FCF6A3A561DE}"/>
              </a:ext>
            </a:extLst>
          </p:cNvPr>
          <p:cNvSpPr txBox="1"/>
          <p:nvPr/>
        </p:nvSpPr>
        <p:spPr>
          <a:xfrm>
            <a:off x="3377109" y="478517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(3,2)</a:t>
            </a:r>
            <a:endParaRPr lang="ko-KR" altLang="en-US" sz="2400">
              <a:solidFill>
                <a:schemeClr val="tx1"/>
              </a:solidFill>
              <a:latin typeface="Consolas" panose="020B0609020204030204" pitchFamily="49" charset="0"/>
            </a:endParaRPr>
          </a:p>
        </p:txBody>
      </p:sp>
      <p:sp>
        <p:nvSpPr>
          <p:cNvPr id="79" name="TextBox 78">
            <a:extLst>
              <a:ext uri="{FF2B5EF4-FFF2-40B4-BE49-F238E27FC236}">
                <a16:creationId xmlns:a16="http://schemas.microsoft.com/office/drawing/2014/main" id="{AE8131D6-CF07-4B37-9514-559974136152}"/>
              </a:ext>
            </a:extLst>
          </p:cNvPr>
          <p:cNvSpPr txBox="1"/>
          <p:nvPr/>
        </p:nvSpPr>
        <p:spPr>
          <a:xfrm>
            <a:off x="1619711" y="5476123"/>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(5,3)</a:t>
            </a:r>
            <a:endParaRPr lang="ko-KR" altLang="en-US" sz="2400">
              <a:solidFill>
                <a:schemeClr val="tx1"/>
              </a:solidFill>
              <a:latin typeface="Consolas" panose="020B0609020204030204" pitchFamily="49" charset="0"/>
            </a:endParaRPr>
          </a:p>
        </p:txBody>
      </p:sp>
      <p:sp>
        <p:nvSpPr>
          <p:cNvPr id="104" name="TextBox 103">
            <a:extLst>
              <a:ext uri="{FF2B5EF4-FFF2-40B4-BE49-F238E27FC236}">
                <a16:creationId xmlns:a16="http://schemas.microsoft.com/office/drawing/2014/main" id="{48E666FD-C3C5-418E-8D20-B7B0EE9B734A}"/>
              </a:ext>
            </a:extLst>
          </p:cNvPr>
          <p:cNvSpPr txBox="1"/>
          <p:nvPr/>
        </p:nvSpPr>
        <p:spPr>
          <a:xfrm>
            <a:off x="4250090" y="4995764"/>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5" name="TextBox 104">
            <a:extLst>
              <a:ext uri="{FF2B5EF4-FFF2-40B4-BE49-F238E27FC236}">
                <a16:creationId xmlns:a16="http://schemas.microsoft.com/office/drawing/2014/main" id="{AAF5CB97-0A18-47B7-9E62-A307B4D3BA9F}"/>
              </a:ext>
            </a:extLst>
          </p:cNvPr>
          <p:cNvSpPr txBox="1"/>
          <p:nvPr/>
        </p:nvSpPr>
        <p:spPr>
          <a:xfrm>
            <a:off x="3166961" y="6275266"/>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766B7731-0442-4065-9BEC-ED1F67FFAAF3}"/>
              </a:ext>
            </a:extLst>
          </p:cNvPr>
          <p:cNvSpPr txBox="1"/>
          <p:nvPr/>
        </p:nvSpPr>
        <p:spPr>
          <a:xfrm>
            <a:off x="5271574" y="501973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(5,2)</a:t>
            </a:r>
            <a:endParaRPr lang="ko-KR" altLang="en-US" sz="24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48349098-6A51-48B2-B678-21ED5F200F50}"/>
              </a:ext>
            </a:extLst>
          </p:cNvPr>
          <p:cNvSpPr txBox="1"/>
          <p:nvPr/>
        </p:nvSpPr>
        <p:spPr>
          <a:xfrm>
            <a:off x="6068868" y="4452047"/>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(2,1)</a:t>
            </a:r>
            <a:endParaRPr lang="ko-KR" altLang="en-US" sz="24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BB168E5E-33EF-4B66-BFB7-FE9C510999F1}"/>
              </a:ext>
            </a:extLst>
          </p:cNvPr>
          <p:cNvSpPr txBox="1"/>
          <p:nvPr/>
        </p:nvSpPr>
        <p:spPr>
          <a:xfrm>
            <a:off x="6601517" y="6233257"/>
            <a:ext cx="492443"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값</a:t>
            </a:r>
          </a:p>
        </p:txBody>
      </p:sp>
      <p:sp>
        <p:nvSpPr>
          <p:cNvPr id="109" name="TextBox 108">
            <a:extLst>
              <a:ext uri="{FF2B5EF4-FFF2-40B4-BE49-F238E27FC236}">
                <a16:creationId xmlns:a16="http://schemas.microsoft.com/office/drawing/2014/main" id="{948084E8-87E5-44E5-8F74-C1F51296A165}"/>
              </a:ext>
            </a:extLst>
          </p:cNvPr>
          <p:cNvSpPr txBox="1"/>
          <p:nvPr/>
        </p:nvSpPr>
        <p:spPr>
          <a:xfrm>
            <a:off x="8134536" y="5165206"/>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68085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568434" y="163375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568434" y="1633752"/>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568434" y="248662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568434" y="2486623"/>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612267" y="188650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𝑧</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612267" y="1886509"/>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61226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612268" y="3376187"/>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5092825" y="201132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5092826"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574328" y="3376187"/>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7054885" y="3501007"/>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3048991" y="1874031"/>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3048991" y="2726902"/>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3048991" y="2126788"/>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3048991" y="1874031"/>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5323741" y="2126787"/>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5323742" y="3616465"/>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7285801" y="3616466"/>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507971" y="5552312"/>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523265" y="5395397"/>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431038" y="3918382"/>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553709" y="5230964"/>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8200787" y="3422680"/>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8200787" y="3422680"/>
                <a:ext cx="446082" cy="387570"/>
              </a:xfrm>
              <a:prstGeom prst="rect">
                <a:avLst/>
              </a:prstGeom>
              <a:blipFill>
                <a:blip r:embed="rId7"/>
                <a:stretch>
                  <a:fillRect t="-4688" r="-24658" b="-31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612268" y="482077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612268" y="4820779"/>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5092826" y="4945599"/>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5323742" y="3616466"/>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6111926" y="4341824"/>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5293046" y="5139577"/>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568433" y="3339493"/>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568433" y="3339493"/>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568432" y="5013780"/>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568432" y="5013780"/>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3048991" y="2726902"/>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3048991" y="1874031"/>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3048990" y="2126788"/>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3048990" y="3579772"/>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3048990" y="3579772"/>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3048989" y="2126788"/>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3048989" y="3616466"/>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3048989" y="5061058"/>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646406" y="4150349"/>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646406" y="4150349"/>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702581" y="4055462"/>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702581" y="4055462"/>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613181" y="1014446"/>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715315" y="1092189"/>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970477" y="1837029"/>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4248181" y="2559325"/>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8145546" y="3886185"/>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2" name="TextBox 1">
            <a:extLst>
              <a:ext uri="{FF2B5EF4-FFF2-40B4-BE49-F238E27FC236}">
                <a16:creationId xmlns:a16="http://schemas.microsoft.com/office/drawing/2014/main" id="{D83CB825-5AF7-48D9-91BB-82F6B0F29C9D}"/>
              </a:ext>
            </a:extLst>
          </p:cNvPr>
          <p:cNvSpPr txBox="1"/>
          <p:nvPr/>
        </p:nvSpPr>
        <p:spPr>
          <a:xfrm>
            <a:off x="2451490" y="6120309"/>
            <a:ext cx="664156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 n)(n, k) =&gt; (m, k)(k, 1) =&gt; (m, 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982B1E24-4724-4946-9131-0033A88C16CD}"/>
              </a:ext>
            </a:extLst>
          </p:cNvPr>
          <p:cNvSpPr txBox="1"/>
          <p:nvPr/>
        </p:nvSpPr>
        <p:spPr>
          <a:xfrm>
            <a:off x="2876020" y="57610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EFA63F1-396D-468C-A922-421604366A35}"/>
                  </a:ext>
                </a:extLst>
              </p:cNvPr>
              <p:cNvSpPr txBox="1"/>
              <p:nvPr/>
            </p:nvSpPr>
            <p:spPr>
              <a:xfrm>
                <a:off x="3733300" y="5781126"/>
                <a:ext cx="74097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2EFA63F1-396D-468C-A922-421604366A35}"/>
                  </a:ext>
                </a:extLst>
              </p:cNvPr>
              <p:cNvSpPr txBox="1">
                <a:spLocks noRot="1" noChangeAspect="1" noMove="1" noResize="1" noEditPoints="1" noAdjustHandles="1" noChangeArrowheads="1" noChangeShapeType="1" noTextEdit="1"/>
              </p:cNvSpPr>
              <p:nvPr/>
            </p:nvSpPr>
            <p:spPr>
              <a:xfrm>
                <a:off x="3733300" y="5781126"/>
                <a:ext cx="740972" cy="461665"/>
              </a:xfrm>
              <a:prstGeom prst="rect">
                <a:avLst/>
              </a:prstGeom>
              <a:blipFill>
                <a:blip r:embed="rId13"/>
                <a:stretch>
                  <a:fillRect b="-1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37F652-40BF-4154-85BF-C844D4645013}"/>
                  </a:ext>
                </a:extLst>
              </p:cNvPr>
              <p:cNvSpPr txBox="1"/>
              <p:nvPr/>
            </p:nvSpPr>
            <p:spPr>
              <a:xfrm>
                <a:off x="5421817" y="5774755"/>
                <a:ext cx="5531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𝐴</m:t>
                      </m:r>
                    </m:oMath>
                  </m:oMathPara>
                </a14:m>
                <a:endParaRPr lang="ko-KR" altLang="en-US" sz="2400">
                  <a:solidFill>
                    <a:schemeClr val="tx1"/>
                  </a:solidFill>
                  <a:latin typeface="Consolas" panose="020B0609020204030204" pitchFamily="49" charset="0"/>
                </a:endParaRPr>
              </a:p>
            </p:txBody>
          </p:sp>
        </mc:Choice>
        <mc:Fallback xmlns="">
          <p:sp>
            <p:nvSpPr>
              <p:cNvPr id="50" name="TextBox 49">
                <a:extLst>
                  <a:ext uri="{FF2B5EF4-FFF2-40B4-BE49-F238E27FC236}">
                    <a16:creationId xmlns:a16="http://schemas.microsoft.com/office/drawing/2014/main" id="{E637F652-40BF-4154-85BF-C844D4645013}"/>
                  </a:ext>
                </a:extLst>
              </p:cNvPr>
              <p:cNvSpPr txBox="1">
                <a:spLocks noRot="1" noChangeAspect="1" noMove="1" noResize="1" noEditPoints="1" noAdjustHandles="1" noChangeArrowheads="1" noChangeShapeType="1" noTextEdit="1"/>
              </p:cNvSpPr>
              <p:nvPr/>
            </p:nvSpPr>
            <p:spPr>
              <a:xfrm>
                <a:off x="5421817" y="5774755"/>
                <a:ext cx="553164" cy="461665"/>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90DDD8E-383B-4726-9C3A-0CBADC7490B0}"/>
                  </a:ext>
                </a:extLst>
              </p:cNvPr>
              <p:cNvSpPr txBox="1"/>
              <p:nvPr/>
            </p:nvSpPr>
            <p:spPr>
              <a:xfrm>
                <a:off x="6351341" y="5763534"/>
                <a:ext cx="748090"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90DDD8E-383B-4726-9C3A-0CBADC7490B0}"/>
                  </a:ext>
                </a:extLst>
              </p:cNvPr>
              <p:cNvSpPr txBox="1">
                <a:spLocks noRot="1" noChangeAspect="1" noMove="1" noResize="1" noEditPoints="1" noAdjustHandles="1" noChangeArrowheads="1" noChangeShapeType="1" noTextEdit="1"/>
              </p:cNvSpPr>
              <p:nvPr/>
            </p:nvSpPr>
            <p:spPr>
              <a:xfrm>
                <a:off x="6351341" y="5763534"/>
                <a:ext cx="748090" cy="461665"/>
              </a:xfrm>
              <a:prstGeom prst="rect">
                <a:avLst/>
              </a:prstGeom>
              <a:blipFill>
                <a:blip r:embed="rId15"/>
                <a:stretch>
                  <a:fillRect b="-13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5775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08322" y="3884101"/>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08322" y="3884101"/>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27306" y="4409982"/>
                <a:ext cx="122726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𝟏</m:t>
                          </m:r>
                        </m:sub>
                      </m:sSub>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𝑾</m:t>
                          </m:r>
                        </m:e>
                        <m:sub>
                          <m:r>
                            <a:rPr lang="en-US" altLang="ko-KR" sz="1400" b="1" i="1" smtClean="0">
                              <a:solidFill>
                                <a:schemeClr val="tx1"/>
                              </a:solidFill>
                              <a:latin typeface="Cambria Math" panose="02040503050406030204" pitchFamily="18" charset="0"/>
                            </a:rPr>
                            <m:t>𝟐</m:t>
                          </m:r>
                        </m:sub>
                      </m:sSub>
                      <m:r>
                        <a:rPr lang="en-US" altLang="ko-KR" sz="1400" b="1" i="1" smtClean="0">
                          <a:solidFill>
                            <a:schemeClr val="tx1"/>
                          </a:solidFill>
                          <a:latin typeface="Cambria Math" panose="02040503050406030204" pitchFamily="18" charset="0"/>
                        </a:rPr>
                        <m:t>+</m:t>
                      </m:r>
                      <m:sSub>
                        <m:sSubPr>
                          <m:ctrlPr>
                            <a:rPr lang="en-US" altLang="ko-KR" sz="1400" b="1" i="1" smtClean="0">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m:oMathPara>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27306" y="4409982"/>
                <a:ext cx="1227269" cy="307777"/>
              </a:xfrm>
              <a:prstGeom prst="rect">
                <a:avLst/>
              </a:prstGeom>
              <a:blipFill>
                <a:blip r:embed="rId10"/>
                <a:stretch>
                  <a:fillRect/>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38242" y="456124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38242" y="4561249"/>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69239" y="455856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69239" y="4558569"/>
                <a:ext cx="386575" cy="400110"/>
              </a:xfrm>
              <a:prstGeom prst="rect">
                <a:avLst/>
              </a:prstGeom>
              <a:blipFill>
                <a:blip r:embed="rId16"/>
                <a:stretch>
                  <a:fillRect r="-1093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184697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𝑌</m:t>
                          </m:r>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1846979"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CEFE02-D0EA-4D95-9847-1D8CE8B9BCA2}"/>
              </a:ext>
            </a:extLst>
          </p:cNvPr>
          <p:cNvSpPr txBox="1"/>
          <p:nvPr/>
        </p:nvSpPr>
        <p:spPr>
          <a:xfrm>
            <a:off x="6247669" y="5877322"/>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FB092102-2A0D-472C-A3E5-37577EE3E210}"/>
              </a:ext>
            </a:extLst>
          </p:cNvPr>
          <p:cNvSpPr txBox="1"/>
          <p:nvPr/>
        </p:nvSpPr>
        <p:spPr>
          <a:xfrm>
            <a:off x="9417016" y="4734626"/>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6" name="TextBox 45">
            <a:extLst>
              <a:ext uri="{FF2B5EF4-FFF2-40B4-BE49-F238E27FC236}">
                <a16:creationId xmlns:a16="http://schemas.microsoft.com/office/drawing/2014/main" id="{B4B91EBA-D1B8-48BA-A983-A9596C8C725C}"/>
              </a:ext>
            </a:extLst>
          </p:cNvPr>
          <p:cNvSpPr txBox="1"/>
          <p:nvPr/>
        </p:nvSpPr>
        <p:spPr>
          <a:xfrm>
            <a:off x="5768553" y="4803674"/>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5" name="TextBox 54">
            <a:extLst>
              <a:ext uri="{FF2B5EF4-FFF2-40B4-BE49-F238E27FC236}">
                <a16:creationId xmlns:a16="http://schemas.microsoft.com/office/drawing/2014/main" id="{7FA64108-AEDC-4C99-AFCA-65B3BDFCD0A6}"/>
              </a:ext>
            </a:extLst>
          </p:cNvPr>
          <p:cNvSpPr txBox="1"/>
          <p:nvPr/>
        </p:nvSpPr>
        <p:spPr>
          <a:xfrm>
            <a:off x="4002732" y="4834098"/>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A1293D47-0195-41D8-9EDC-4BC9C443E365}"/>
              </a:ext>
            </a:extLst>
          </p:cNvPr>
          <p:cNvSpPr txBox="1"/>
          <p:nvPr/>
        </p:nvSpPr>
        <p:spPr>
          <a:xfrm>
            <a:off x="2471115" y="4879525"/>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7C2A74F1-A9D2-48B9-8F61-70D5F3513F02}"/>
              </a:ext>
            </a:extLst>
          </p:cNvPr>
          <p:cNvSpPr txBox="1"/>
          <p:nvPr/>
        </p:nvSpPr>
        <p:spPr>
          <a:xfrm>
            <a:off x="398781" y="4702309"/>
            <a:ext cx="84670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A5E7B3EB-FEAC-4D19-8656-A013AA27BBFB}"/>
              </a:ext>
            </a:extLst>
          </p:cNvPr>
          <p:cNvSpPr txBox="1"/>
          <p:nvPr/>
        </p:nvSpPr>
        <p:spPr>
          <a:xfrm>
            <a:off x="1452714" y="3625898"/>
            <a:ext cx="78418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 k)</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069084AF-A7C8-48AD-9C41-A646518B2177}"/>
              </a:ext>
            </a:extLst>
          </p:cNvPr>
          <p:cNvSpPr txBox="1"/>
          <p:nvPr/>
        </p:nvSpPr>
        <p:spPr>
          <a:xfrm>
            <a:off x="4119227" y="6121370"/>
            <a:ext cx="81304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2B6B5E94-D736-4627-A910-CF215AF4C1D9}"/>
              </a:ext>
            </a:extLst>
          </p:cNvPr>
          <p:cNvSpPr txBox="1"/>
          <p:nvPr/>
        </p:nvSpPr>
        <p:spPr>
          <a:xfrm>
            <a:off x="3441720" y="6121370"/>
            <a:ext cx="8418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m)</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90CEB6D-9E2B-4B7C-949F-832A1825FBBF}"/>
                  </a:ext>
                </a:extLst>
              </p:cNvPr>
              <p:cNvSpPr txBox="1"/>
              <p:nvPr/>
            </p:nvSpPr>
            <p:spPr>
              <a:xfrm>
                <a:off x="5414442" y="1602134"/>
                <a:ext cx="2045625"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bSup>
                            <m:sSubSupPr>
                              <m:ctrlPr>
                                <a:rPr lang="en-US" altLang="ko-KR" sz="2000" b="0" i="1" smtClean="0">
                                  <a:solidFill>
                                    <a:schemeClr val="tx1"/>
                                  </a:solidFill>
                                  <a:latin typeface="Cambria Math" panose="02040503050406030204" pitchFamily="18" charset="0"/>
                                </a:rPr>
                              </m:ctrlPr>
                            </m:sSubSupPr>
                            <m:e>
                              <m:r>
                                <m:rPr>
                                  <m:sty m:val="p"/>
                                </m:rPr>
                                <a:rPr lang="en-US" altLang="ko-KR" sz="2000" i="1" smtClean="0">
                                  <a:solidFill>
                                    <a:schemeClr val="tx1"/>
                                  </a:solidFill>
                                  <a:latin typeface="Cambria Math" panose="02040503050406030204" pitchFamily="18" charset="0"/>
                                </a:rPr>
                                <m:t>A</m:t>
                              </m:r>
                            </m:e>
                            <m:sub>
                              <m:r>
                                <a:rPr lang="en-US" altLang="ko-KR" sz="2000" b="0" i="1" smtClean="0">
                                  <a:solidFill>
                                    <a:schemeClr val="tx1"/>
                                  </a:solidFill>
                                  <a:latin typeface="Cambria Math" panose="02040503050406030204" pitchFamily="18" charset="0"/>
                                </a:rPr>
                                <m:t>1</m:t>
                              </m:r>
                            </m:sub>
                            <m:sup>
                              <m:r>
                                <a:rPr lang="en-US" altLang="ko-KR" sz="2000" b="0" i="1" smtClean="0">
                                  <a:solidFill>
                                    <a:schemeClr val="tx1"/>
                                  </a:solidFill>
                                  <a:latin typeface="Cambria Math" panose="02040503050406030204" pitchFamily="18" charset="0"/>
                                </a:rPr>
                                <m:t>𝑇</m:t>
                              </m:r>
                            </m:sup>
                          </m:sSub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90CEB6D-9E2B-4B7C-949F-832A1825FBBF}"/>
                  </a:ext>
                </a:extLst>
              </p:cNvPr>
              <p:cNvSpPr txBox="1">
                <a:spLocks noRot="1" noChangeAspect="1" noMove="1" noResize="1" noEditPoints="1" noAdjustHandles="1" noChangeArrowheads="1" noChangeShapeType="1" noTextEdit="1"/>
              </p:cNvSpPr>
              <p:nvPr/>
            </p:nvSpPr>
            <p:spPr>
              <a:xfrm>
                <a:off x="5414442" y="1602134"/>
                <a:ext cx="2045625" cy="635559"/>
              </a:xfrm>
              <a:prstGeom prst="rect">
                <a:avLst/>
              </a:prstGeom>
              <a:blipFill>
                <a:blip r:embed="rId21"/>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AB3BEE34-6EC6-4E69-B99A-5B3F0EADBCBC}"/>
              </a:ext>
            </a:extLst>
          </p:cNvPr>
          <p:cNvSpPr txBox="1"/>
          <p:nvPr/>
        </p:nvSpPr>
        <p:spPr>
          <a:xfrm>
            <a:off x="3972075" y="3183033"/>
            <a:ext cx="75052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FFBEA641-6747-4DA7-90E2-FD2A5C484F2E}"/>
              </a:ext>
            </a:extLst>
          </p:cNvPr>
          <p:cNvSpPr txBox="1"/>
          <p:nvPr/>
        </p:nvSpPr>
        <p:spPr>
          <a:xfrm>
            <a:off x="4894071" y="6103438"/>
            <a:ext cx="1107996"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=&gt; (k, 1)</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43731CD2-15CF-43CA-9211-25BD0489E1E9}"/>
              </a:ext>
            </a:extLst>
          </p:cNvPr>
          <p:cNvSpPr txBox="1"/>
          <p:nvPr/>
        </p:nvSpPr>
        <p:spPr>
          <a:xfrm>
            <a:off x="6343509" y="2294132"/>
            <a:ext cx="2664191"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np.dot(self.A1.T, Err)</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9C4EBB-1D6B-4B08-824B-2AF9DAF45261}"/>
                  </a:ext>
                </a:extLst>
              </p:cNvPr>
              <p:cNvSpPr txBox="1"/>
              <p:nvPr/>
            </p:nvSpPr>
            <p:spPr>
              <a:xfrm>
                <a:off x="3595886" y="6463882"/>
                <a:ext cx="473923" cy="341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b="0" i="1" smtClean="0">
                              <a:solidFill>
                                <a:schemeClr val="tx1"/>
                              </a:solidFill>
                              <a:latin typeface="Cambria Math" panose="02040503050406030204" pitchFamily="18" charset="0"/>
                            </a:rPr>
                          </m:ctrlPr>
                        </m:sSubSupPr>
                        <m:e>
                          <m:r>
                            <m:rPr>
                              <m:sty m:val="p"/>
                            </m:rPr>
                            <a:rPr lang="en-US" altLang="ko-KR" sz="1600" i="1" smtClean="0">
                              <a:solidFill>
                                <a:schemeClr val="tx1"/>
                              </a:solidFill>
                              <a:latin typeface="Cambria Math" panose="02040503050406030204" pitchFamily="18" charset="0"/>
                            </a:rPr>
                            <m:t>A</m:t>
                          </m:r>
                        </m:e>
                        <m:sub>
                          <m:r>
                            <a:rPr lang="en-US" altLang="ko-KR" sz="1600" b="0" i="1" smtClean="0">
                              <a:solidFill>
                                <a:schemeClr val="tx1"/>
                              </a:solidFill>
                              <a:latin typeface="Cambria Math" panose="02040503050406030204" pitchFamily="18" charset="0"/>
                            </a:rPr>
                            <m:t>1</m:t>
                          </m:r>
                        </m:sub>
                        <m:sup>
                          <m:r>
                            <a:rPr lang="en-US" altLang="ko-KR" sz="1600" b="0" i="1" smtClean="0">
                              <a:solidFill>
                                <a:schemeClr val="tx1"/>
                              </a:solidFill>
                              <a:latin typeface="Cambria Math" panose="02040503050406030204" pitchFamily="18" charset="0"/>
                            </a:rPr>
                            <m:t>𝑇</m:t>
                          </m:r>
                        </m:sup>
                      </m:sSubSup>
                    </m:oMath>
                  </m:oMathPara>
                </a14:m>
                <a:endParaRPr lang="ko-KR" altLang="en-US"/>
              </a:p>
            </p:txBody>
          </p:sp>
        </mc:Choice>
        <mc:Fallback xmlns="">
          <p:sp>
            <p:nvSpPr>
              <p:cNvPr id="77" name="TextBox 76">
                <a:extLst>
                  <a:ext uri="{FF2B5EF4-FFF2-40B4-BE49-F238E27FC236}">
                    <a16:creationId xmlns:a16="http://schemas.microsoft.com/office/drawing/2014/main" id="{109C4EBB-1D6B-4B08-824B-2AF9DAF45261}"/>
                  </a:ext>
                </a:extLst>
              </p:cNvPr>
              <p:cNvSpPr txBox="1">
                <a:spLocks noRot="1" noChangeAspect="1" noMove="1" noResize="1" noEditPoints="1" noAdjustHandles="1" noChangeArrowheads="1" noChangeShapeType="1" noTextEdit="1"/>
              </p:cNvSpPr>
              <p:nvPr/>
            </p:nvSpPr>
            <p:spPr>
              <a:xfrm>
                <a:off x="3595886" y="6463882"/>
                <a:ext cx="473923" cy="341568"/>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62E54B0-F76A-4D85-A64C-44A43A4491E9}"/>
                  </a:ext>
                </a:extLst>
              </p:cNvPr>
              <p:cNvSpPr txBox="1"/>
              <p:nvPr/>
            </p:nvSpPr>
            <p:spPr>
              <a:xfrm>
                <a:off x="4235965" y="6463882"/>
                <a:ext cx="60866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0" i="1" smtClean="0">
                          <a:solidFill>
                            <a:schemeClr val="tx1"/>
                          </a:solidFill>
                          <a:latin typeface="Cambria Math" panose="02040503050406030204" pitchFamily="18" charset="0"/>
                          <a:ea typeface="Cambria Math" panose="02040503050406030204" pitchFamily="18" charset="0"/>
                        </a:rPr>
                        <m:t>𝐸𝑟𝑟</m:t>
                      </m:r>
                    </m:oMath>
                  </m:oMathPara>
                </a14:m>
                <a:endParaRPr lang="ko-KR" altLang="en-US"/>
              </a:p>
            </p:txBody>
          </p:sp>
        </mc:Choice>
        <mc:Fallback xmlns="">
          <p:sp>
            <p:nvSpPr>
              <p:cNvPr id="78" name="TextBox 77">
                <a:extLst>
                  <a:ext uri="{FF2B5EF4-FFF2-40B4-BE49-F238E27FC236}">
                    <a16:creationId xmlns:a16="http://schemas.microsoft.com/office/drawing/2014/main" id="{862E54B0-F76A-4D85-A64C-44A43A4491E9}"/>
                  </a:ext>
                </a:extLst>
              </p:cNvPr>
              <p:cNvSpPr txBox="1">
                <a:spLocks noRot="1" noChangeAspect="1" noMove="1" noResize="1" noEditPoints="1" noAdjustHandles="1" noChangeArrowheads="1" noChangeShapeType="1" noTextEdit="1"/>
              </p:cNvSpPr>
              <p:nvPr/>
            </p:nvSpPr>
            <p:spPr>
              <a:xfrm>
                <a:off x="4235965" y="6463882"/>
                <a:ext cx="608664" cy="338554"/>
              </a:xfrm>
              <a:prstGeom prst="rect">
                <a:avLst/>
              </a:prstGeom>
              <a:blipFill>
                <a:blip r:embed="rId2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0E988ED9-F260-4FA8-B4F8-3DF774F14AC7}"/>
              </a:ext>
            </a:extLst>
          </p:cNvPr>
          <p:cNvSpPr txBox="1"/>
          <p:nvPr/>
        </p:nvSpPr>
        <p:spPr>
          <a:xfrm>
            <a:off x="5235651" y="6392489"/>
            <a:ext cx="121892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w2_grad</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73338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658181"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 </m:t>
                      </m:r>
                      <m:r>
                        <a:rPr lang="en-US" altLang="ko-KR" sz="2400" b="1" i="1">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𝒀</m:t>
                      </m:r>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658181"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61498" y="5238855"/>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58351"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𝑌</m:t>
                    </m:r>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58351" cy="707886"/>
              </a:xfrm>
              <a:prstGeom prst="rect">
                <a:avLst/>
              </a:prstGeom>
              <a:blipFill>
                <a:blip r:embed="rId3"/>
                <a:stretch>
                  <a:fillRect l="-738"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57281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𝑌</m:t>
                      </m:r>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57281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972095"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98109" y="3155213"/>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353F62F1-8E59-414E-9666-9873F553E025}"/>
              </a:ext>
            </a:extLst>
          </p:cNvPr>
          <p:cNvSpPr txBox="1"/>
          <p:nvPr/>
        </p:nvSpPr>
        <p:spPr>
          <a:xfrm>
            <a:off x="2792724" y="4277202"/>
            <a:ext cx="1534976"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 k)(m,1)</a:t>
            </a:r>
            <a:endParaRPr lang="ko-KR" altLang="en-US" sz="1800">
              <a:solidFill>
                <a:srgbClr val="3399FF"/>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6BFE6CC9-8A1B-4AA5-9930-B89AB3F3A29C}"/>
              </a:ext>
            </a:extLst>
          </p:cNvPr>
          <p:cNvSpPr txBox="1"/>
          <p:nvPr/>
        </p:nvSpPr>
        <p:spPr>
          <a:xfrm>
            <a:off x="2792724" y="4687497"/>
            <a:ext cx="2626358"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(k, m)(m,1) =&gt; (k, 1 )</a:t>
            </a:r>
            <a:endParaRPr lang="ko-KR" altLang="en-US" sz="18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43485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1846980"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1846980"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A19702-E55E-49C8-A96A-F2569A19CC7B}"/>
                  </a:ext>
                </a:extLst>
              </p:cNvPr>
              <p:cNvSpPr txBox="1"/>
              <p:nvPr/>
            </p:nvSpPr>
            <p:spPr>
              <a:xfrm>
                <a:off x="4585312" y="2114556"/>
                <a:ext cx="1957459"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𝑏</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sSup>
                            <m:sSupPr>
                              <m:ctrlPr>
                                <a:rPr lang="en-US" altLang="ko-KR" sz="2000" b="0" i="1" smtClean="0">
                                  <a:solidFill>
                                    <a:schemeClr val="tx1"/>
                                  </a:solidFill>
                                  <a:latin typeface="Cambria Math" panose="02040503050406030204" pitchFamily="18" charset="0"/>
                                </a:rPr>
                              </m:ctrlPr>
                            </m:sSupPr>
                            <m:e>
                              <m:r>
                                <a:rPr lang="en-US" altLang="ko-KR" sz="2000" b="0" i="1" smtClean="0">
                                  <a:solidFill>
                                    <a:schemeClr val="tx1"/>
                                  </a:solidFill>
                                  <a:latin typeface="Cambria Math" panose="02040503050406030204" pitchFamily="18" charset="0"/>
                                </a:rPr>
                                <m:t>1</m:t>
                              </m:r>
                            </m:e>
                            <m:sup>
                              <m:r>
                                <a:rPr lang="en-US" altLang="ko-KR" sz="2000" b="0" i="1" smtClean="0">
                                  <a:solidFill>
                                    <a:schemeClr val="tx1"/>
                                  </a:solidFill>
                                  <a:latin typeface="Cambria Math" panose="02040503050406030204" pitchFamily="18" charset="0"/>
                                </a:rPr>
                                <m:t>𝑇</m:t>
                              </m:r>
                            </m:sup>
                          </m:sSup>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𝐸𝑟𝑟</m:t>
                          </m: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DA19702-E55E-49C8-A96A-F2569A19CC7B}"/>
                  </a:ext>
                </a:extLst>
              </p:cNvPr>
              <p:cNvSpPr txBox="1">
                <a:spLocks noRot="1" noChangeAspect="1" noMove="1" noResize="1" noEditPoints="1" noAdjustHandles="1" noChangeArrowheads="1" noChangeShapeType="1" noTextEdit="1"/>
              </p:cNvSpPr>
              <p:nvPr/>
            </p:nvSpPr>
            <p:spPr>
              <a:xfrm>
                <a:off x="4585312" y="2114556"/>
                <a:ext cx="1957459"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1AAAF30-8977-4D18-8B6A-5A0227087B6F}"/>
                  </a:ext>
                </a:extLst>
              </p:cNvPr>
              <p:cNvSpPr txBox="1"/>
              <p:nvPr/>
            </p:nvSpPr>
            <p:spPr>
              <a:xfrm>
                <a:off x="7388704" y="890530"/>
                <a:ext cx="1292277" cy="307777"/>
              </a:xfrm>
              <a:prstGeom prst="rect">
                <a:avLst/>
              </a:prstGeom>
              <a:noFill/>
            </p:spPr>
            <p:txBody>
              <a:bodyPr wrap="none" lIns="0" tIns="0" rIns="0" bIns="0" rtlCol="0">
                <a:spAutoFit/>
              </a:bodyPr>
              <a:lstStyle/>
              <a:p>
                <a:pPr lvl="0"/>
                <a14:m>
                  <m:oMath xmlns:m="http://schemas.openxmlformats.org/officeDocument/2006/math">
                    <m:r>
                      <a:rPr lang="en-US" altLang="ko-KR" sz="2000" i="1">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rPr>
                  <a:t> </a:t>
                </a:r>
                <a14:m>
                  <m:oMath xmlns:m="http://schemas.openxmlformats.org/officeDocument/2006/math">
                    <m:d>
                      <m:dPr>
                        <m:ctrlPr>
                          <a:rPr lang="en-US" altLang="ko-KR" sz="2000" i="1">
                            <a:solidFill>
                              <a:srgbClr val="000000"/>
                            </a:solidFill>
                            <a:latin typeface="Cambria Math" panose="02040503050406030204" pitchFamily="18" charset="0"/>
                          </a:rPr>
                        </m:ctrlPr>
                      </m:dPr>
                      <m:e>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A</m:t>
                            </m:r>
                          </m:e>
                          <m:sub>
                            <m:r>
                              <a:rPr lang="en-US" altLang="ko-KR" sz="2000" i="1">
                                <a:solidFill>
                                  <a:srgbClr val="000000"/>
                                </a:solidFill>
                                <a:latin typeface="Cambria Math" panose="02040503050406030204" pitchFamily="18" charset="0"/>
                              </a:rPr>
                              <m:t>2</m:t>
                            </m:r>
                          </m:sub>
                        </m:sSub>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𝑌</m:t>
                        </m:r>
                      </m:e>
                    </m:d>
                  </m:oMath>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51AAAF30-8977-4D18-8B6A-5A0227087B6F}"/>
                  </a:ext>
                </a:extLst>
              </p:cNvPr>
              <p:cNvSpPr txBox="1">
                <a:spLocks noRot="1" noChangeAspect="1" noMove="1" noResize="1" noEditPoints="1" noAdjustHandles="1" noChangeArrowheads="1" noChangeShapeType="1" noTextEdit="1"/>
              </p:cNvSpPr>
              <p:nvPr/>
            </p:nvSpPr>
            <p:spPr>
              <a:xfrm>
                <a:off x="7388704" y="890530"/>
                <a:ext cx="1292277" cy="307777"/>
              </a:xfrm>
              <a:prstGeom prst="rect">
                <a:avLst/>
              </a:prstGeom>
              <a:blipFill>
                <a:blip r:embed="rId22"/>
                <a:stretch>
                  <a:fillRect l="-6604" b="-156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6F1E23F-0E22-4C11-965A-0A000C14AE53}"/>
                  </a:ext>
                </a:extLst>
              </p:cNvPr>
              <p:cNvSpPr txBox="1"/>
              <p:nvPr/>
            </p:nvSpPr>
            <p:spPr>
              <a:xfrm>
                <a:off x="7318542" y="1204271"/>
                <a:ext cx="2162707" cy="30777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ko-KR" sz="2000" i="1" smtClean="0">
                          <a:solidFill>
                            <a:srgbClr val="000000"/>
                          </a:solidFill>
                          <a:latin typeface="Cambria Math" panose="02040503050406030204" pitchFamily="18" charset="0"/>
                        </a:rPr>
                        <m:t>1</m:t>
                      </m:r>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 1</m:t>
                          </m:r>
                        </m:e>
                      </m:d>
                      <m:r>
                        <a:rPr lang="en-US" altLang="ko-KR" sz="2000" b="0" i="0" smtClean="0">
                          <a:solidFill>
                            <a:srgbClr val="000000"/>
                          </a:solidFill>
                          <a:latin typeface="Cambria Math" panose="02040503050406030204" pitchFamily="18" charset="0"/>
                          <a:ea typeface="Cambria Math" panose="02040503050406030204" pitchFamily="18" charset="0"/>
                        </a:rPr>
                        <m:t>⇒(</m:t>
                      </m:r>
                      <m:r>
                        <m:rPr>
                          <m:sty m:val="p"/>
                        </m:rPr>
                        <a:rPr lang="en-US" altLang="ko-KR" sz="2000" b="0" i="0" smtClean="0">
                          <a:solidFill>
                            <a:srgbClr val="000000"/>
                          </a:solidFill>
                          <a:latin typeface="Cambria Math" panose="02040503050406030204" pitchFamily="18" charset="0"/>
                          <a:ea typeface="Cambria Math" panose="02040503050406030204" pitchFamily="18" charset="0"/>
                        </a:rPr>
                        <m:t>m</m:t>
                      </m:r>
                      <m:r>
                        <a:rPr lang="en-US" altLang="ko-KR" sz="2000" b="0" i="0" smtClean="0">
                          <a:solidFill>
                            <a:srgbClr val="000000"/>
                          </a:solidFill>
                          <a:latin typeface="Cambria Math" panose="02040503050406030204" pitchFamily="18" charset="0"/>
                          <a:ea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E6F1E23F-0E22-4C11-965A-0A000C14AE53}"/>
                  </a:ext>
                </a:extLst>
              </p:cNvPr>
              <p:cNvSpPr txBox="1">
                <a:spLocks noRot="1" noChangeAspect="1" noMove="1" noResize="1" noEditPoints="1" noAdjustHandles="1" noChangeArrowheads="1" noChangeShapeType="1" noTextEdit="1"/>
              </p:cNvSpPr>
              <p:nvPr/>
            </p:nvSpPr>
            <p:spPr>
              <a:xfrm>
                <a:off x="7318542" y="1204271"/>
                <a:ext cx="2162707" cy="307777"/>
              </a:xfrm>
              <a:prstGeom prst="rect">
                <a:avLst/>
              </a:prstGeom>
              <a:blipFill>
                <a:blip r:embed="rId23"/>
                <a:stretch>
                  <a:fillRect l="-565" t="-4000" r="-1977" b="-36000"/>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2E597395-0FCC-4FAB-81F2-05FDEACE9F46}"/>
              </a:ext>
            </a:extLst>
          </p:cNvPr>
          <p:cNvCxnSpPr/>
          <p:nvPr/>
        </p:nvCxnSpPr>
        <p:spPr>
          <a:xfrm flipH="1">
            <a:off x="7135686" y="835863"/>
            <a:ext cx="2103681" cy="676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282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715335"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𝑌</m:t>
                    </m:r>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lvl="0">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lang="en-US" altLang="ko-KR" sz="200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ko-KR" sz="2000" i="1">
                            <a:solidFill>
                              <a:srgbClr val="000000"/>
                            </a:solidFill>
                            <a:latin typeface="Cambria Math" panose="02040503050406030204" pitchFamily="18" charset="0"/>
                            <a:ea typeface="Cambria Math" panose="02040503050406030204" pitchFamily="18" charset="0"/>
                          </a:rPr>
                        </m:ctrlPr>
                      </m:sSubPr>
                      <m:e>
                        <m:r>
                          <a:rPr lang="en-US" altLang="ko-KR" sz="2000" i="1">
                            <a:solidFill>
                              <a:srgbClr val="000000"/>
                            </a:solidFill>
                            <a:latin typeface="Cambria Math" panose="02040503050406030204" pitchFamily="18" charset="0"/>
                            <a:ea typeface="Cambria Math" panose="02040503050406030204" pitchFamily="18" charset="0"/>
                          </a:rPr>
                          <m:t>𝐴</m:t>
                        </m:r>
                      </m:e>
                      <m:sub>
                        <m:r>
                          <a:rPr lang="en-US" altLang="ko-KR" sz="2000" i="1">
                            <a:solidFill>
                              <a:srgbClr val="000000"/>
                            </a:solidFill>
                            <a:latin typeface="Cambria Math" panose="02040503050406030204" pitchFamily="18" charset="0"/>
                            <a:ea typeface="Cambria Math" panose="02040503050406030204" pitchFamily="18" charset="0"/>
                          </a:rPr>
                          <m:t>2</m:t>
                        </m:r>
                      </m:sub>
                    </m:sSub>
                    <m:r>
                      <a:rPr lang="en-US" altLang="ko-KR" sz="2000" i="1">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ea typeface="Cambria Math" panose="02040503050406030204" pitchFamily="18" charset="0"/>
                      </a:rPr>
                      <m:t>𝑌</m:t>
                    </m:r>
                  </m:oMath>
                </a14:m>
                <a:r>
                  <a:rPr lang="en-US" altLang="ko-KR" sz="2000">
                    <a:solidFill>
                      <a:srgbClr val="000000"/>
                    </a:solidFill>
                    <a:latin typeface="Cambria Math" panose="02040503050406030204" pitchFamily="18" charset="0"/>
                    <a:ea typeface="Cambria Math" panose="02040503050406030204" pitchFamily="18" charset="0"/>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715335" cy="707886"/>
              </a:xfrm>
              <a:prstGeom prst="rect">
                <a:avLst/>
              </a:prstGeom>
              <a:blipFill>
                <a:blip r:embed="rId3"/>
                <a:stretch>
                  <a:fillRect l="-699"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7922489"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r>
                        <a:rPr lang="en-US" altLang="ko-KR" sz="2400" i="1" smtClean="0">
                          <a:solidFill>
                            <a:srgbClr val="000000"/>
                          </a:solidFill>
                          <a:latin typeface="Cambria Math" panose="02040503050406030204" pitchFamily="18" charset="0"/>
                          <a:ea typeface="Cambria Math" panose="02040503050406030204" pitchFamily="18" charset="0"/>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7922489"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5462637"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5611344"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91A1E4C3-534F-4F69-ADAA-12095F5E6F51}"/>
              </a:ext>
            </a:extLst>
          </p:cNvPr>
          <p:cNvSpPr/>
          <p:nvPr/>
        </p:nvSpPr>
        <p:spPr>
          <a:xfrm>
            <a:off x="1273209"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70DC054-3021-45C1-A7C5-2AC1D818C3AA}"/>
              </a:ext>
            </a:extLst>
          </p:cNvPr>
          <p:cNvSpPr/>
          <p:nvPr/>
        </p:nvSpPr>
        <p:spPr>
          <a:xfrm>
            <a:off x="1273209"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8C2F115-B678-44E2-A0B0-F1FEC58D6D27}"/>
              </a:ext>
            </a:extLst>
          </p:cNvPr>
          <p:cNvSpPr/>
          <p:nvPr/>
        </p:nvSpPr>
        <p:spPr>
          <a:xfrm>
            <a:off x="1273209"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86542B18-D94E-494C-A9F2-41AC64573A91}"/>
              </a:ext>
            </a:extLst>
          </p:cNvPr>
          <p:cNvSpPr/>
          <p:nvPr/>
        </p:nvSpPr>
        <p:spPr>
          <a:xfrm>
            <a:off x="1273209"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E905B844-ACD5-4E24-B284-44C3145429A4}"/>
              </a:ext>
            </a:extLst>
          </p:cNvPr>
          <p:cNvSpPr/>
          <p:nvPr/>
        </p:nvSpPr>
        <p:spPr>
          <a:xfrm>
            <a:off x="1273209"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DEC4D31D-C5C7-4B7D-BDAF-32BF037A0B60}"/>
              </a:ext>
            </a:extLst>
          </p:cNvPr>
          <p:cNvSpPr/>
          <p:nvPr/>
        </p:nvSpPr>
        <p:spPr>
          <a:xfrm>
            <a:off x="493444"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39EEB6E5-C818-4C32-8D3F-ADB1186DA35D}"/>
              </a:ext>
            </a:extLst>
          </p:cNvPr>
          <p:cNvSpPr/>
          <p:nvPr/>
        </p:nvSpPr>
        <p:spPr>
          <a:xfrm>
            <a:off x="493444"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F1C61D36-9C2F-4BC8-80E0-7473E5FE79C3}"/>
              </a:ext>
            </a:extLst>
          </p:cNvPr>
          <p:cNvSpPr/>
          <p:nvPr/>
        </p:nvSpPr>
        <p:spPr>
          <a:xfrm>
            <a:off x="493444"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51B3749-51F7-4045-ADCB-B8649B767F3F}"/>
              </a:ext>
            </a:extLst>
          </p:cNvPr>
          <p:cNvSpPr/>
          <p:nvPr/>
        </p:nvSpPr>
        <p:spPr>
          <a:xfrm>
            <a:off x="493444"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87C2BC55-B4C2-477F-8425-093B2B9F3F17}"/>
              </a:ext>
            </a:extLst>
          </p:cNvPr>
          <p:cNvSpPr/>
          <p:nvPr/>
        </p:nvSpPr>
        <p:spPr>
          <a:xfrm>
            <a:off x="493444"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245CA45E-400C-4C5A-A44F-DA483F68FD87}"/>
              </a:ext>
            </a:extLst>
          </p:cNvPr>
          <p:cNvSpPr txBox="1"/>
          <p:nvPr/>
        </p:nvSpPr>
        <p:spPr>
          <a:xfrm>
            <a:off x="1273209"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C72ABDD0-E6D4-4BA5-A664-3DE1FDD40475}"/>
              </a:ext>
            </a:extLst>
          </p:cNvPr>
          <p:cNvSpPr txBox="1"/>
          <p:nvPr/>
        </p:nvSpPr>
        <p:spPr>
          <a:xfrm>
            <a:off x="493444" y="450216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2EFD7CD-DD6B-4BD0-B9EC-A6099E8018ED}"/>
              </a:ext>
            </a:extLst>
          </p:cNvPr>
          <p:cNvSpPr/>
          <p:nvPr/>
        </p:nvSpPr>
        <p:spPr>
          <a:xfrm>
            <a:off x="4732422" y="4914688"/>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468CC2A1-FE77-46BD-9D7C-82E85BE707B4}"/>
              </a:ext>
            </a:extLst>
          </p:cNvPr>
          <p:cNvSpPr/>
          <p:nvPr/>
        </p:nvSpPr>
        <p:spPr>
          <a:xfrm>
            <a:off x="4732422" y="524566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CB651DA2-F12C-4140-A71F-3BE334C6AA06}"/>
              </a:ext>
            </a:extLst>
          </p:cNvPr>
          <p:cNvSpPr/>
          <p:nvPr/>
        </p:nvSpPr>
        <p:spPr>
          <a:xfrm>
            <a:off x="4732422" y="5576646"/>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8A29547-0C76-45F6-AC48-BD427907AB5C}"/>
              </a:ext>
            </a:extLst>
          </p:cNvPr>
          <p:cNvSpPr/>
          <p:nvPr/>
        </p:nvSpPr>
        <p:spPr>
          <a:xfrm>
            <a:off x="4732422" y="5907625"/>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3927138-5820-4ABB-B0F5-4F5EE69E69D5}"/>
              </a:ext>
            </a:extLst>
          </p:cNvPr>
          <p:cNvSpPr/>
          <p:nvPr/>
        </p:nvSpPr>
        <p:spPr>
          <a:xfrm>
            <a:off x="4732422" y="6238604"/>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AB61122-08F1-4F39-A962-EC66D4D51B0D}"/>
              </a:ext>
            </a:extLst>
          </p:cNvPr>
          <p:cNvSpPr/>
          <p:nvPr/>
        </p:nvSpPr>
        <p:spPr>
          <a:xfrm>
            <a:off x="2650636" y="5520560"/>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3EECC99B-142F-42CC-87F3-DD8BBACBA804}"/>
              </a:ext>
            </a:extLst>
          </p:cNvPr>
          <p:cNvSpPr/>
          <p:nvPr/>
        </p:nvSpPr>
        <p:spPr>
          <a:xfrm>
            <a:off x="2981615" y="5520561"/>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2251E16-444D-489F-9AFD-52BEC83C299C}"/>
              </a:ext>
            </a:extLst>
          </p:cNvPr>
          <p:cNvSpPr/>
          <p:nvPr/>
        </p:nvSpPr>
        <p:spPr>
          <a:xfrm>
            <a:off x="3312594" y="5520559"/>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9ECBF76-A090-4ECF-BD3D-BB943090A18B}"/>
              </a:ext>
            </a:extLst>
          </p:cNvPr>
          <p:cNvSpPr/>
          <p:nvPr/>
        </p:nvSpPr>
        <p:spPr>
          <a:xfrm>
            <a:off x="3643573"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F830340-E4F5-4F27-AEFA-77E5F763D10F}"/>
              </a:ext>
            </a:extLst>
          </p:cNvPr>
          <p:cNvSpPr/>
          <p:nvPr/>
        </p:nvSpPr>
        <p:spPr>
          <a:xfrm>
            <a:off x="3979322" y="5520557"/>
            <a:ext cx="330979" cy="33097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4A748D1F-63DC-471B-A65B-92D4BDC3E9BB}"/>
              </a:ext>
            </a:extLst>
          </p:cNvPr>
          <p:cNvSpPr txBox="1"/>
          <p:nvPr/>
        </p:nvSpPr>
        <p:spPr>
          <a:xfrm>
            <a:off x="4732422" y="451637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B9345B-AD0F-4C6E-979F-180D4448ED8D}"/>
                  </a:ext>
                </a:extLst>
              </p:cNvPr>
              <p:cNvSpPr txBox="1"/>
              <p:nvPr/>
            </p:nvSpPr>
            <p:spPr>
              <a:xfrm>
                <a:off x="3030886" y="5011564"/>
                <a:ext cx="683136" cy="4682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oMath>
                  </m:oMathPara>
                </a14:m>
                <a:endParaRPr lang="ko-KR" altLang="en-US" sz="24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BBB9345B-AD0F-4C6E-979F-180D4448ED8D}"/>
                  </a:ext>
                </a:extLst>
              </p:cNvPr>
              <p:cNvSpPr txBox="1">
                <a:spLocks noRot="1" noChangeAspect="1" noMove="1" noResize="1" noEditPoints="1" noAdjustHandles="1" noChangeArrowheads="1" noChangeShapeType="1" noTextEdit="1"/>
              </p:cNvSpPr>
              <p:nvPr/>
            </p:nvSpPr>
            <p:spPr>
              <a:xfrm>
                <a:off x="3030886" y="5011564"/>
                <a:ext cx="683136" cy="468205"/>
              </a:xfrm>
              <a:prstGeom prst="rect">
                <a:avLst/>
              </a:prstGeom>
              <a:blipFill>
                <a:blip r:embed="rId6"/>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753A9B6F-3A02-4243-B898-C6B35E72E1E7}"/>
              </a:ext>
            </a:extLst>
          </p:cNvPr>
          <p:cNvSpPr txBox="1"/>
          <p:nvPr/>
        </p:nvSpPr>
        <p:spPr>
          <a:xfrm>
            <a:off x="5945447" y="5342025"/>
            <a:ext cx="3682302"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rgbClr val="3399FF"/>
                </a:solidFill>
                <a:latin typeface="고도 M" panose="02000503000000020004" pitchFamily="2" charset="-127"/>
                <a:ea typeface="고도 M" panose="02000503000000020004" pitchFamily="2" charset="-127"/>
              </a:rPr>
              <a:t>b2_grad = </a:t>
            </a: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np.sum(Err, 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3870160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3399FF"/>
                            </a:solidFill>
                            <a:latin typeface="Cambria Math" panose="02040503050406030204" pitchFamily="18" charset="0"/>
                            <a:ea typeface="Cambria Math" panose="02040503050406030204" pitchFamily="18" charset="0"/>
                          </a:rPr>
                        </m:ctrlPr>
                      </m:fPr>
                      <m:num>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smtClean="0">
                                <a:solidFill>
                                  <a:srgbClr val="3399FF"/>
                                </a:solidFill>
                                <a:latin typeface="Cambria Math" panose="02040503050406030204" pitchFamily="18" charset="0"/>
                                <a:ea typeface="Cambria Math" panose="02040503050406030204" pitchFamily="18" charset="0"/>
                              </a:rPr>
                            </m:ctrlPr>
                          </m:sSubPr>
                          <m:e>
                            <m:r>
                              <a:rPr lang="en-US" altLang="ko-KR" sz="2800" b="1" i="1">
                                <a:solidFill>
                                  <a:srgbClr val="3399FF"/>
                                </a:solidFill>
                                <a:latin typeface="Cambria Math" panose="02040503050406030204" pitchFamily="18" charset="0"/>
                                <a:ea typeface="Cambria Math" panose="02040503050406030204" pitchFamily="18" charset="0"/>
                              </a:rPr>
                              <m:t>𝑨</m:t>
                            </m:r>
                          </m:e>
                          <m:sub>
                            <m:r>
                              <a:rPr lang="en-US" altLang="ko-KR" sz="2800" b="1" i="1" smtClean="0">
                                <a:solidFill>
                                  <a:srgbClr val="3399FF"/>
                                </a:solidFill>
                                <a:latin typeface="Cambria Math" panose="02040503050406030204" pitchFamily="18" charset="0"/>
                                <a:ea typeface="Cambria Math" panose="02040503050406030204" pitchFamily="18" charset="0"/>
                              </a:rPr>
                              <m:t>𝟏</m:t>
                            </m:r>
                          </m:sub>
                        </m:sSub>
                      </m:num>
                      <m:den>
                        <m:r>
                          <a:rPr lang="en-US" altLang="ko-KR" sz="2800" b="1" i="1">
                            <a:solidFill>
                              <a:srgbClr val="3399FF"/>
                            </a:solidFill>
                            <a:latin typeface="Cambria Math" panose="02040503050406030204" pitchFamily="18" charset="0"/>
                            <a:ea typeface="Cambria Math" panose="02040503050406030204" pitchFamily="18" charset="0"/>
                          </a:rPr>
                          <m:t>𝝏</m:t>
                        </m:r>
                        <m:sSub>
                          <m:sSubPr>
                            <m:ctrlPr>
                              <a:rPr lang="en-US" altLang="ko-KR" sz="2800" b="1" i="1">
                                <a:solidFill>
                                  <a:srgbClr val="3399FF"/>
                                </a:solidFill>
                                <a:latin typeface="Cambria Math" panose="02040503050406030204" pitchFamily="18" charset="0"/>
                                <a:ea typeface="Cambria Math" panose="02040503050406030204" pitchFamily="18" charset="0"/>
                              </a:rPr>
                            </m:ctrlPr>
                          </m:sSubPr>
                          <m:e>
                            <m:r>
                              <a:rPr lang="en-US" altLang="ko-KR" sz="2800" b="1" i="1" smtClean="0">
                                <a:solidFill>
                                  <a:srgbClr val="3399FF"/>
                                </a:solidFill>
                                <a:latin typeface="Cambria Math" panose="02040503050406030204" pitchFamily="18" charset="0"/>
                                <a:ea typeface="Cambria Math" panose="02040503050406030204" pitchFamily="18" charset="0"/>
                              </a:rPr>
                              <m:t>𝒁</m:t>
                            </m:r>
                          </m:e>
                          <m:sub>
                            <m:r>
                              <a:rPr lang="en-US" altLang="ko-KR" sz="2800" b="1" i="1">
                                <a:solidFill>
                                  <a:srgbClr val="3399FF"/>
                                </a:solidFill>
                                <a:latin typeface="Cambria Math" panose="02040503050406030204" pitchFamily="18" charset="0"/>
                                <a:ea typeface="Cambria Math" panose="02040503050406030204" pitchFamily="18" charset="0"/>
                              </a:rPr>
                              <m:t>𝟏</m:t>
                            </m:r>
                          </m:sub>
                        </m:sSub>
                      </m:den>
                    </m:f>
                  </m:oMath>
                </a14:m>
                <a:r>
                  <a:rPr lang="en-US" altLang="ko-KR" sz="2800" b="1" i="1">
                    <a:solidFill>
                      <a:srgbClr val="3399FF"/>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b="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C000"/>
                        </a:solidFill>
                        <a:latin typeface="Cambria Math" panose="02040503050406030204" pitchFamily="18" charset="0"/>
                        <a:ea typeface="Cambria Math" panose="02040503050406030204" pitchFamily="18" charset="0"/>
                      </a:rPr>
                      <m:t>(</m:t>
                    </m:r>
                    <m:d>
                      <m:dPr>
                        <m:ctrlPr>
                          <a:rPr lang="en-US" altLang="ko-KR" sz="28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r>
                          <a:rPr lang="en-US" altLang="ko-KR" sz="2800" b="0" i="1" smtClean="0">
                            <a:solidFill>
                              <a:srgbClr val="FF0000"/>
                            </a:solidFill>
                            <a:latin typeface="Cambria Math" panose="02040503050406030204" pitchFamily="18" charset="0"/>
                            <a:ea typeface="Cambria Math" panose="02040503050406030204" pitchFamily="18" charset="0"/>
                          </a:rPr>
                          <m:t>−</m:t>
                        </m:r>
                        <m:r>
                          <a:rPr lang="en-US" altLang="ko-KR" sz="2800" b="0" i="1" smtClean="0">
                            <a:solidFill>
                              <a:srgbClr val="FF0000"/>
                            </a:solidFill>
                            <a:latin typeface="Cambria Math" panose="02040503050406030204" pitchFamily="18" charset="0"/>
                            <a:ea typeface="Cambria Math" panose="02040503050406030204" pitchFamily="18" charset="0"/>
                          </a:rPr>
                          <m:t>𝑌</m:t>
                        </m:r>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3399FF"/>
                        </a:solidFill>
                        <a:latin typeface="Cambria Math" panose="02040503050406030204" pitchFamily="18" charset="0"/>
                        <a:ea typeface="Cambria Math" panose="02040503050406030204" pitchFamily="18" charset="0"/>
                      </a:rPr>
                      <m:t>⨀</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m:rPr>
                        <m:nor/>
                      </m:rPr>
                      <a:rPr lang="en-US" altLang="ko-KR" sz="2800" i="1">
                        <a:solidFill>
                          <a:srgbClr val="3399FF"/>
                        </a:solidFill>
                        <a:latin typeface="Cambria Math" panose="02040503050406030204" pitchFamily="18" charset="0"/>
                        <a:ea typeface="Cambria Math" panose="02040503050406030204" pitchFamily="18" charset="0"/>
                      </a:rPr>
                      <m:t>1− </m:t>
                    </m:r>
                    <m:sSub>
                      <m:sSubPr>
                        <m:ctrlPr>
                          <a:rPr lang="en-US" altLang="ko-KR" sz="2800" i="1">
                            <a:solidFill>
                              <a:srgbClr val="3399FF"/>
                            </a:solidFill>
                            <a:latin typeface="Cambria Math" panose="02040503050406030204" pitchFamily="18" charset="0"/>
                            <a:ea typeface="Cambria Math" panose="02040503050406030204" pitchFamily="18" charset="0"/>
                          </a:rPr>
                        </m:ctrlPr>
                      </m:sSubPr>
                      <m:e>
                        <m:r>
                          <a:rPr lang="en-US" altLang="ko-KR" sz="2800" i="1">
                            <a:solidFill>
                              <a:srgbClr val="3399FF"/>
                            </a:solidFill>
                            <a:latin typeface="Cambria Math" panose="02040503050406030204" pitchFamily="18" charset="0"/>
                            <a:ea typeface="Cambria Math" panose="02040503050406030204" pitchFamily="18" charset="0"/>
                          </a:rPr>
                          <m:t>𝐴</m:t>
                        </m:r>
                      </m:e>
                      <m:sub>
                        <m:r>
                          <a:rPr lang="en-US" altLang="ko-KR" sz="2800" i="1">
                            <a:solidFill>
                              <a:srgbClr val="3399FF"/>
                            </a:solidFill>
                            <a:latin typeface="Cambria Math" panose="02040503050406030204" pitchFamily="18" charset="0"/>
                            <a:ea typeface="Cambria Math" panose="02040503050406030204" pitchFamily="18" charset="0"/>
                          </a:rPr>
                          <m:t>1</m:t>
                        </m:r>
                      </m:sub>
                    </m:sSub>
                    <m:r>
                      <a:rPr lang="en-US" altLang="ko-KR" sz="2800" i="1">
                        <a:solidFill>
                          <a:srgbClr val="3399FF"/>
                        </a:solidFill>
                        <a:latin typeface="Cambria Math" panose="02040503050406030204" pitchFamily="18" charset="0"/>
                        <a:ea typeface="Cambria Math" panose="02040503050406030204" pitchFamily="18" charset="0"/>
                      </a:rPr>
                      <m:t>)</m:t>
                    </m:r>
                    <m:r>
                      <a:rPr lang="en-US" altLang="ko-KR" sz="2800" i="1" smtClean="0">
                        <a:solidFill>
                          <a:srgbClr val="FFC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3399FF"/>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250DF01A-F6CC-4198-BE93-C44D56919627}"/>
              </a:ext>
            </a:extLst>
          </p:cNvPr>
          <p:cNvSpPr txBox="1"/>
          <p:nvPr/>
        </p:nvSpPr>
        <p:spPr>
          <a:xfrm>
            <a:off x="5380194" y="1764715"/>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66" name="TextBox 65">
            <a:extLst>
              <a:ext uri="{FF2B5EF4-FFF2-40B4-BE49-F238E27FC236}">
                <a16:creationId xmlns:a16="http://schemas.microsoft.com/office/drawing/2014/main" id="{8515777C-11FE-461F-B458-957B8B2454AF}"/>
              </a:ext>
            </a:extLst>
          </p:cNvPr>
          <p:cNvSpPr txBox="1"/>
          <p:nvPr/>
        </p:nvSpPr>
        <p:spPr>
          <a:xfrm>
            <a:off x="4094805" y="4140985"/>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235B24-CBA8-4441-AF83-40E44D13725E}"/>
                  </a:ext>
                </a:extLst>
              </p:cNvPr>
              <p:cNvSpPr txBox="1"/>
              <p:nvPr/>
            </p:nvSpPr>
            <p:spPr>
              <a:xfrm>
                <a:off x="5454492" y="1096948"/>
                <a:ext cx="141417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lang="en-US" altLang="ko-KR" sz="2000" i="1" smtClean="0">
                        <a:solidFill>
                          <a:srgbClr val="000000"/>
                        </a:solidFill>
                        <a:latin typeface="Cambria Math" panose="02040503050406030204" pitchFamily="18" charset="0"/>
                        <a:ea typeface="Cambria Math" panose="02040503050406030204" pitchFamily="18" charset="0"/>
                      </a:rPr>
                      <m:t>⨀</m:t>
                    </m:r>
                  </m:oMath>
                </a14:m>
                <a:r>
                  <a:rPr lang="en-US" altLang="ko-KR" sz="2000">
                    <a:solidFill>
                      <a:srgbClr val="000000"/>
                    </a:solidFill>
                    <a:latin typeface="고도 M" panose="02000503000000020004" pitchFamily="2" charset="-127"/>
                    <a:ea typeface="고도 M" panose="02000503000000020004" pitchFamily="2" charset="-127"/>
                  </a:rPr>
                  <a:t> : </a:t>
                </a:r>
                <a:r>
                  <a:rPr lang="ko-KR" altLang="en-US" sz="2000">
                    <a:solidFill>
                      <a:srgbClr val="000000"/>
                    </a:solidFill>
                    <a:latin typeface="고도 M" panose="02000503000000020004" pitchFamily="2" charset="-127"/>
                    <a:ea typeface="고도 M" panose="02000503000000020004" pitchFamily="2" charset="-127"/>
                  </a:rPr>
                  <a:t>멤버 곱</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70" name="TextBox 69">
                <a:extLst>
                  <a:ext uri="{FF2B5EF4-FFF2-40B4-BE49-F238E27FC236}">
                    <a16:creationId xmlns:a16="http://schemas.microsoft.com/office/drawing/2014/main" id="{6E235B24-CBA8-4441-AF83-40E44D13725E}"/>
                  </a:ext>
                </a:extLst>
              </p:cNvPr>
              <p:cNvSpPr txBox="1">
                <a:spLocks noRot="1" noChangeAspect="1" noMove="1" noResize="1" noEditPoints="1" noAdjustHandles="1" noChangeArrowheads="1" noChangeShapeType="1" noTextEdit="1"/>
              </p:cNvSpPr>
              <p:nvPr/>
            </p:nvSpPr>
            <p:spPr>
              <a:xfrm>
                <a:off x="5454492" y="1096948"/>
                <a:ext cx="1414170" cy="400110"/>
              </a:xfrm>
              <a:prstGeom prst="rect">
                <a:avLst/>
              </a:prstGeom>
              <a:blipFill>
                <a:blip r:embed="rId24"/>
                <a:stretch>
                  <a:fillRect l="-862" t="-9091" r="-3448"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CA11D4-3F27-4282-BC96-A188B2713652}"/>
                  </a:ext>
                </a:extLst>
              </p:cNvPr>
              <p:cNvSpPr txBox="1"/>
              <p:nvPr/>
            </p:nvSpPr>
            <p:spPr>
              <a:xfrm>
                <a:off x="8100200" y="962006"/>
                <a:ext cx="153920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a:t>
                </a:r>
                <a:r>
                  <a:rPr lang="en-US" altLang="ko-KR" sz="2400">
                    <a:solidFill>
                      <a:srgbClr val="3399FF"/>
                    </a:solidFill>
                    <a:ea typeface="Cambria Math" panose="02040503050406030204" pitchFamily="18"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oMath>
                </a14:m>
                <a:r>
                  <a:rPr lang="en-US" altLang="ko-KR" sz="2400">
                    <a:solidFill>
                      <a:schemeClr val="tx1"/>
                    </a:solidFill>
                    <a:latin typeface="Consolas" panose="020B0609020204030204" pitchFamily="49" charset="0"/>
                  </a:rPr>
                  <a:t>(1-a)</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D2CA11D4-3F27-4282-BC96-A188B2713652}"/>
                  </a:ext>
                </a:extLst>
              </p:cNvPr>
              <p:cNvSpPr txBox="1">
                <a:spLocks noRot="1" noChangeAspect="1" noMove="1" noResize="1" noEditPoints="1" noAdjustHandles="1" noChangeArrowheads="1" noChangeShapeType="1" noTextEdit="1"/>
              </p:cNvSpPr>
              <p:nvPr/>
            </p:nvSpPr>
            <p:spPr>
              <a:xfrm>
                <a:off x="8100200" y="962006"/>
                <a:ext cx="1539204" cy="461665"/>
              </a:xfrm>
              <a:prstGeom prst="rect">
                <a:avLst/>
              </a:prstGeom>
              <a:blipFill>
                <a:blip r:embed="rId25"/>
                <a:stretch>
                  <a:fillRect l="-6349" t="-10526" r="-3968" b="-28947"/>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E923D513-F5C3-4474-86E7-7C44BEC1C11E}"/>
              </a:ext>
            </a:extLst>
          </p:cNvPr>
          <p:cNvSpPr txBox="1"/>
          <p:nvPr/>
        </p:nvSpPr>
        <p:spPr>
          <a:xfrm>
            <a:off x="4293966" y="2527145"/>
            <a:ext cx="23823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(n,m)(m, k) =&gt;(n,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6AD242B0-833A-4B23-949C-066775916A0C}"/>
              </a:ext>
            </a:extLst>
          </p:cNvPr>
          <p:cNvSpPr txBox="1"/>
          <p:nvPr/>
        </p:nvSpPr>
        <p:spPr>
          <a:xfrm>
            <a:off x="656194" y="3222632"/>
            <a:ext cx="78418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(n,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0D988F79-E12F-43A3-B975-160D8FBFA983}"/>
              </a:ext>
            </a:extLst>
          </p:cNvPr>
          <p:cNvSpPr txBox="1"/>
          <p:nvPr/>
        </p:nvSpPr>
        <p:spPr>
          <a:xfrm>
            <a:off x="195758" y="4749443"/>
            <a:ext cx="841897"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n)</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36208874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231143" y="778183"/>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231143" y="778183"/>
                <a:ext cx="4249753" cy="400110"/>
              </a:xfrm>
              <a:prstGeom prst="rect">
                <a:avLst/>
              </a:prstGeom>
              <a:blipFill>
                <a:blip r:embed="rId17"/>
                <a:stretch>
                  <a:fillRect l="-1578"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664558"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664558"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190262" y="1219570"/>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r>
                          <a:rPr lang="en-US" altLang="ko-KR" sz="2800" b="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𝑌</m:t>
                        </m:r>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190262" y="1219570"/>
                <a:ext cx="8992526" cy="697948"/>
              </a:xfrm>
              <a:prstGeom prst="rect">
                <a:avLst/>
              </a:prstGeom>
              <a:blipFill>
                <a:blip r:embed="rId23"/>
                <a:stretch>
                  <a:fillRect/>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474922-D7D0-452D-A8F5-07A115AE61A1}"/>
              </a:ext>
            </a:extLst>
          </p:cNvPr>
          <p:cNvSpPr txBox="1"/>
          <p:nvPr/>
        </p:nvSpPr>
        <p:spPr>
          <a:xfrm>
            <a:off x="-380734" y="4917486"/>
            <a:ext cx="1620114"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a:t>
            </a:r>
            <a:r>
              <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뉴런수</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74" name="TextBox 73">
            <a:extLst>
              <a:ext uri="{FF2B5EF4-FFF2-40B4-BE49-F238E27FC236}">
                <a16:creationId xmlns:a16="http://schemas.microsoft.com/office/drawing/2014/main" id="{4A0F6EB0-AA29-44ED-8B7C-5C1F638D0380}"/>
              </a:ext>
            </a:extLst>
          </p:cNvPr>
          <p:cNvSpPr txBox="1"/>
          <p:nvPr/>
        </p:nvSpPr>
        <p:spPr>
          <a:xfrm>
            <a:off x="-373804" y="5213841"/>
            <a:ext cx="115012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(1, k )</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p:sp>
        <p:nvSpPr>
          <p:cNvPr id="2" name="TextBox 1">
            <a:extLst>
              <a:ext uri="{FF2B5EF4-FFF2-40B4-BE49-F238E27FC236}">
                <a16:creationId xmlns:a16="http://schemas.microsoft.com/office/drawing/2014/main" id="{168A223D-FCD5-4159-BD22-13E2A1FF02CA}"/>
              </a:ext>
            </a:extLst>
          </p:cNvPr>
          <p:cNvSpPr txBox="1"/>
          <p:nvPr/>
        </p:nvSpPr>
        <p:spPr>
          <a:xfrm>
            <a:off x="4714915" y="917484"/>
            <a:ext cx="247215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 1)(1, k) =&gt; (m, 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7" name="TextBox 76">
            <a:extLst>
              <a:ext uri="{FF2B5EF4-FFF2-40B4-BE49-F238E27FC236}">
                <a16:creationId xmlns:a16="http://schemas.microsoft.com/office/drawing/2014/main" id="{12D5E47D-0F55-44E7-902F-687DBD8C92CE}"/>
              </a:ext>
            </a:extLst>
          </p:cNvPr>
          <p:cNvSpPr txBox="1"/>
          <p:nvPr/>
        </p:nvSpPr>
        <p:spPr>
          <a:xfrm>
            <a:off x="3313205" y="1979804"/>
            <a:ext cx="734496"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8" name="TextBox 77">
            <a:extLst>
              <a:ext uri="{FF2B5EF4-FFF2-40B4-BE49-F238E27FC236}">
                <a16:creationId xmlns:a16="http://schemas.microsoft.com/office/drawing/2014/main" id="{75F06A36-43C5-4499-9549-82AB53095C5E}"/>
              </a:ext>
            </a:extLst>
          </p:cNvPr>
          <p:cNvSpPr txBox="1"/>
          <p:nvPr/>
        </p:nvSpPr>
        <p:spPr>
          <a:xfrm>
            <a:off x="3294513" y="2557844"/>
            <a:ext cx="237276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 k) =&gt; (1,k)</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 name="직사각형 3">
            <a:extLst>
              <a:ext uri="{FF2B5EF4-FFF2-40B4-BE49-F238E27FC236}">
                <a16:creationId xmlns:a16="http://schemas.microsoft.com/office/drawing/2014/main" id="{4D6D4165-435F-4C44-A073-FEC8EFB8E383}"/>
              </a:ext>
            </a:extLst>
          </p:cNvPr>
          <p:cNvSpPr/>
          <p:nvPr/>
        </p:nvSpPr>
        <p:spPr>
          <a:xfrm>
            <a:off x="6972576"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3C338291-2403-46DA-8D2A-7CAC2DF10AA2}"/>
              </a:ext>
            </a:extLst>
          </p:cNvPr>
          <p:cNvSpPr/>
          <p:nvPr/>
        </p:nvSpPr>
        <p:spPr>
          <a:xfrm>
            <a:off x="7496711"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3EB06D8-12B4-4324-A81D-E8A9C1079EBD}"/>
              </a:ext>
            </a:extLst>
          </p:cNvPr>
          <p:cNvSpPr/>
          <p:nvPr/>
        </p:nvSpPr>
        <p:spPr>
          <a:xfrm>
            <a:off x="7763329"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7A0B0E41-3295-4E9A-B4AA-0A7107716B3C}"/>
              </a:ext>
            </a:extLst>
          </p:cNvPr>
          <p:cNvSpPr/>
          <p:nvPr/>
        </p:nvSpPr>
        <p:spPr>
          <a:xfrm>
            <a:off x="8033895"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21E7304B-DD22-48BD-A316-23B06F275933}"/>
              </a:ext>
            </a:extLst>
          </p:cNvPr>
          <p:cNvSpPr/>
          <p:nvPr/>
        </p:nvSpPr>
        <p:spPr>
          <a:xfrm>
            <a:off x="7232314" y="230905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869B091F-0A43-4A34-A946-6097FD85B7A4}"/>
              </a:ext>
            </a:extLst>
          </p:cNvPr>
          <p:cNvSpPr/>
          <p:nvPr/>
        </p:nvSpPr>
        <p:spPr>
          <a:xfrm>
            <a:off x="8683388" y="1811492"/>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EA8E6248-EC76-4A90-B021-04C1E7ECCA90}"/>
              </a:ext>
            </a:extLst>
          </p:cNvPr>
          <p:cNvSpPr/>
          <p:nvPr/>
        </p:nvSpPr>
        <p:spPr>
          <a:xfrm>
            <a:off x="8683388" y="2077508"/>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23B3A80-EFE9-46D4-8F4F-4484FBD54AC5}"/>
              </a:ext>
            </a:extLst>
          </p:cNvPr>
          <p:cNvSpPr/>
          <p:nvPr/>
        </p:nvSpPr>
        <p:spPr>
          <a:xfrm>
            <a:off x="8683388" y="234352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ED075372-49F0-4B73-8C6B-B4856038F130}"/>
              </a:ext>
            </a:extLst>
          </p:cNvPr>
          <p:cNvSpPr/>
          <p:nvPr/>
        </p:nvSpPr>
        <p:spPr>
          <a:xfrm>
            <a:off x="8683388" y="2609540"/>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927F48AF-B128-4F24-949F-08EDE97298E5}"/>
              </a:ext>
            </a:extLst>
          </p:cNvPr>
          <p:cNvSpPr/>
          <p:nvPr/>
        </p:nvSpPr>
        <p:spPr>
          <a:xfrm>
            <a:off x="8683388" y="2875556"/>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D1A3FC82-982F-43B8-8232-C3D218B6FFD9}"/>
              </a:ext>
            </a:extLst>
          </p:cNvPr>
          <p:cNvSpPr/>
          <p:nvPr/>
        </p:nvSpPr>
        <p:spPr>
          <a:xfrm>
            <a:off x="8936660" y="1813665"/>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1C25BD8A-F1BE-4DAF-94C0-A6F44F806509}"/>
              </a:ext>
            </a:extLst>
          </p:cNvPr>
          <p:cNvSpPr/>
          <p:nvPr/>
        </p:nvSpPr>
        <p:spPr>
          <a:xfrm>
            <a:off x="8936660" y="207968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2EDC362-0268-41CC-A3B1-051902737AC7}"/>
              </a:ext>
            </a:extLst>
          </p:cNvPr>
          <p:cNvSpPr/>
          <p:nvPr/>
        </p:nvSpPr>
        <p:spPr>
          <a:xfrm>
            <a:off x="8936660" y="2345697"/>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6C17B-89C0-4E9F-AC14-EE480DC39DC9}"/>
              </a:ext>
            </a:extLst>
          </p:cNvPr>
          <p:cNvSpPr/>
          <p:nvPr/>
        </p:nvSpPr>
        <p:spPr>
          <a:xfrm>
            <a:off x="8936660" y="2611713"/>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B83A0DF-3194-4DB5-9E24-39F87118BFD0}"/>
              </a:ext>
            </a:extLst>
          </p:cNvPr>
          <p:cNvSpPr/>
          <p:nvPr/>
        </p:nvSpPr>
        <p:spPr>
          <a:xfrm>
            <a:off x="8936660" y="2877729"/>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9464A54C-DDE9-4724-9ED4-4B0222772B0F}"/>
              </a:ext>
            </a:extLst>
          </p:cNvPr>
          <p:cNvCxnSpPr/>
          <p:nvPr/>
        </p:nvCxnSpPr>
        <p:spPr>
          <a:xfrm>
            <a:off x="8813021"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F1AD4F51-0689-46A9-B9DF-0930CCF743A5}"/>
              </a:ext>
            </a:extLst>
          </p:cNvPr>
          <p:cNvSpPr/>
          <p:nvPr/>
        </p:nvSpPr>
        <p:spPr>
          <a:xfrm>
            <a:off x="8695143" y="3229941"/>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60C4856-990F-44B0-A38B-17B387132CBC}"/>
              </a:ext>
            </a:extLst>
          </p:cNvPr>
          <p:cNvSpPr/>
          <p:nvPr/>
        </p:nvSpPr>
        <p:spPr>
          <a:xfrm>
            <a:off x="8948415" y="3232114"/>
            <a:ext cx="257517" cy="25751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5" name="직선 화살표 연결선 104">
            <a:extLst>
              <a:ext uri="{FF2B5EF4-FFF2-40B4-BE49-F238E27FC236}">
                <a16:creationId xmlns:a16="http://schemas.microsoft.com/office/drawing/2014/main" id="{50E4F86A-8FF0-43DB-898A-D36B9905FE30}"/>
              </a:ext>
            </a:extLst>
          </p:cNvPr>
          <p:cNvCxnSpPr/>
          <p:nvPr/>
        </p:nvCxnSpPr>
        <p:spPr>
          <a:xfrm>
            <a:off x="9071072" y="1767092"/>
            <a:ext cx="0" cy="1458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075DB6F-A9F4-441D-9A02-71FC709F69C6}"/>
              </a:ext>
            </a:extLst>
          </p:cNvPr>
          <p:cNvSpPr txBox="1"/>
          <p:nvPr/>
        </p:nvSpPr>
        <p:spPr>
          <a:xfrm>
            <a:off x="6915241" y="3699277"/>
            <a:ext cx="3237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b1_grad=np.sum(E,axis=0)</a:t>
            </a:r>
            <a:endParaRPr kumimoji="1" lang="ko-KR" altLang="en-US" sz="20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endParaRPr>
          </a:p>
        </p:txBody>
      </p:sp>
      <p:sp>
        <p:nvSpPr>
          <p:cNvPr id="76" name="TextBox 75">
            <a:extLst>
              <a:ext uri="{FF2B5EF4-FFF2-40B4-BE49-F238E27FC236}">
                <a16:creationId xmlns:a16="http://schemas.microsoft.com/office/drawing/2014/main" id="{F368C8FF-EA7A-4063-BFAC-0BDAD6A4DAF2}"/>
              </a:ext>
            </a:extLst>
          </p:cNvPr>
          <p:cNvSpPr txBox="1"/>
          <p:nvPr/>
        </p:nvSpPr>
        <p:spPr>
          <a:xfrm>
            <a:off x="1182369" y="6132491"/>
            <a:ext cx="567784"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69232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smtClean="0">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𝑌</m:t>
                          </m:r>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692328"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251080"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820051"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A725F2-0371-4672-A8F4-9B0172D517BA}"/>
                  </a:ext>
                </a:extLst>
              </p:cNvPr>
              <p:cNvSpPr txBox="1"/>
              <p:nvPr/>
            </p:nvSpPr>
            <p:spPr>
              <a:xfrm>
                <a:off x="4346446" y="1162367"/>
                <a:ext cx="5828598" cy="342017"/>
              </a:xfrm>
              <a:prstGeom prst="rect">
                <a:avLst/>
              </a:prstGeom>
              <a:noFill/>
            </p:spPr>
            <p:txBody>
              <a:bodyPr wrap="square">
                <a:spAutoFit/>
              </a:bodyPr>
              <a:lstStyle/>
              <a:p>
                <a14:m>
                  <m:oMath xmlns:m="http://schemas.openxmlformats.org/officeDocument/2006/math">
                    <m:sSup>
                      <m:sSupPr>
                        <m:ctrlPr>
                          <a:rPr lang="en-US" altLang="ko-KR" sz="1600" i="1" smtClean="0">
                            <a:solidFill>
                              <a:srgbClr val="000000"/>
                            </a:solidFill>
                            <a:latin typeface="Cambria Math" panose="02040503050406030204" pitchFamily="18" charset="0"/>
                            <a:ea typeface="Cambria Math" panose="02040503050406030204" pitchFamily="18" charset="0"/>
                          </a:rPr>
                        </m:ctrlPr>
                      </m:sSupPr>
                      <m:e>
                        <m:r>
                          <a:rPr lang="en-US" altLang="ko-KR" sz="1600" b="0" i="1" smtClean="0">
                            <a:solidFill>
                              <a:srgbClr val="000000"/>
                            </a:solidFill>
                            <a:latin typeface="Cambria Math" panose="02040503050406030204" pitchFamily="18" charset="0"/>
                            <a:ea typeface="Cambria Math" panose="02040503050406030204" pitchFamily="18" charset="0"/>
                          </a:rPr>
                          <m:t>𝑋</m:t>
                        </m:r>
                      </m:e>
                      <m:sup>
                        <m:r>
                          <a:rPr lang="en-US" altLang="ko-KR" sz="1600" i="1">
                            <a:solidFill>
                              <a:srgbClr val="000000"/>
                            </a:solidFill>
                            <a:latin typeface="Cambria Math" panose="02040503050406030204" pitchFamily="18" charset="0"/>
                            <a:ea typeface="Cambria Math" panose="02040503050406030204" pitchFamily="18" charset="0"/>
                          </a:rPr>
                          <m:t>𝑇</m:t>
                        </m:r>
                      </m:sup>
                    </m:sSup>
                    <m:r>
                      <a:rPr lang="en-US" altLang="ko-KR" sz="1600" i="1" smtClean="0">
                        <a:solidFill>
                          <a:srgbClr val="FFC000"/>
                        </a:solidFill>
                        <a:latin typeface="Cambria Math" panose="02040503050406030204" pitchFamily="18" charset="0"/>
                        <a:ea typeface="Cambria Math" panose="02040503050406030204" pitchFamily="18" charset="0"/>
                      </a:rPr>
                      <m:t>(</m:t>
                    </m:r>
                    <m:d>
                      <m:dPr>
                        <m:ctrlPr>
                          <a:rPr lang="en-US" altLang="ko-KR" sz="1600" i="1" smtClean="0">
                            <a:solidFill>
                              <a:srgbClr val="FF0000"/>
                            </a:solidFill>
                            <a:latin typeface="Cambria Math" panose="02040503050406030204" pitchFamily="18" charset="0"/>
                            <a:ea typeface="Cambria Math" panose="02040503050406030204" pitchFamily="18" charset="0"/>
                          </a:rPr>
                        </m:ctrlPr>
                      </m:dPr>
                      <m:e>
                        <m:sSub>
                          <m:sSubPr>
                            <m:ctrlPr>
                              <a:rPr lang="en-US" altLang="ko-KR" sz="1600" i="1">
                                <a:solidFill>
                                  <a:srgbClr val="FF0000"/>
                                </a:solidFill>
                                <a:latin typeface="Cambria Math" panose="02040503050406030204" pitchFamily="18" charset="0"/>
                                <a:ea typeface="Cambria Math" panose="02040503050406030204" pitchFamily="18" charset="0"/>
                              </a:rPr>
                            </m:ctrlPr>
                          </m:sSubPr>
                          <m:e>
                            <m:r>
                              <a:rPr lang="en-US" altLang="ko-KR" sz="1600" i="1">
                                <a:solidFill>
                                  <a:srgbClr val="FF0000"/>
                                </a:solidFill>
                                <a:latin typeface="Cambria Math" panose="02040503050406030204" pitchFamily="18" charset="0"/>
                                <a:ea typeface="Cambria Math" panose="02040503050406030204" pitchFamily="18" charset="0"/>
                              </a:rPr>
                              <m:t>𝐴</m:t>
                            </m:r>
                          </m:e>
                          <m:sub>
                            <m:r>
                              <a:rPr lang="en-US" altLang="ko-KR" sz="1600" i="1">
                                <a:solidFill>
                                  <a:srgbClr val="FF0000"/>
                                </a:solidFill>
                                <a:latin typeface="Cambria Math" panose="02040503050406030204" pitchFamily="18" charset="0"/>
                                <a:ea typeface="Cambria Math" panose="02040503050406030204" pitchFamily="18" charset="0"/>
                              </a:rPr>
                              <m:t>2</m:t>
                            </m:r>
                          </m:sub>
                        </m:sSub>
                        <m:r>
                          <a:rPr lang="en-US" altLang="ko-KR" sz="1600" b="0" i="1" smtClean="0">
                            <a:solidFill>
                              <a:srgbClr val="FF0000"/>
                            </a:solidFill>
                            <a:latin typeface="Cambria Math" panose="02040503050406030204" pitchFamily="18" charset="0"/>
                            <a:ea typeface="Cambria Math" panose="02040503050406030204" pitchFamily="18" charset="0"/>
                          </a:rPr>
                          <m:t>−</m:t>
                        </m:r>
                        <m:r>
                          <a:rPr lang="en-US" altLang="ko-KR" sz="1600" b="0" i="1" smtClean="0">
                            <a:solidFill>
                              <a:srgbClr val="FF0000"/>
                            </a:solidFill>
                            <a:latin typeface="Cambria Math" panose="02040503050406030204" pitchFamily="18" charset="0"/>
                            <a:ea typeface="Cambria Math" panose="02040503050406030204" pitchFamily="18" charset="0"/>
                          </a:rPr>
                          <m:t>𝑌</m:t>
                        </m:r>
                      </m:e>
                    </m:d>
                  </m:oMath>
                </a14:m>
                <a:r>
                  <a:rPr lang="en-US" altLang="ko-KR" sz="16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1600" i="1">
                            <a:solidFill>
                              <a:srgbClr val="FF0000"/>
                            </a:solidFill>
                            <a:latin typeface="Cambria Math" panose="02040503050406030204" pitchFamily="18" charset="0"/>
                            <a:ea typeface="Cambria Math" panose="02040503050406030204" pitchFamily="18" charset="0"/>
                          </a:rPr>
                        </m:ctrlPr>
                      </m:sSubSupPr>
                      <m:e>
                        <m:r>
                          <a:rPr lang="en-US" altLang="ko-KR" sz="1600" i="1" smtClean="0">
                            <a:solidFill>
                              <a:srgbClr val="FF0000"/>
                            </a:solidFill>
                            <a:latin typeface="Cambria Math" panose="02040503050406030204" pitchFamily="18" charset="0"/>
                            <a:ea typeface="Cambria Math" panose="02040503050406030204" pitchFamily="18" charset="0"/>
                          </a:rPr>
                          <m:t>𝑊</m:t>
                        </m:r>
                      </m:e>
                      <m:sub>
                        <m:r>
                          <a:rPr lang="en-US" altLang="ko-KR" sz="1600" i="1">
                            <a:solidFill>
                              <a:srgbClr val="FF0000"/>
                            </a:solidFill>
                            <a:latin typeface="Cambria Math" panose="02040503050406030204" pitchFamily="18" charset="0"/>
                            <a:ea typeface="Cambria Math" panose="02040503050406030204" pitchFamily="18" charset="0"/>
                          </a:rPr>
                          <m:t>2</m:t>
                        </m:r>
                      </m:sub>
                      <m:sup>
                        <m:r>
                          <a:rPr lang="en-US" altLang="ko-KR" sz="1600" i="1">
                            <a:solidFill>
                              <a:srgbClr val="FF0000"/>
                            </a:solidFill>
                            <a:latin typeface="Cambria Math" panose="02040503050406030204" pitchFamily="18" charset="0"/>
                            <a:ea typeface="Cambria Math" panose="02040503050406030204" pitchFamily="18" charset="0"/>
                          </a:rPr>
                          <m:t>𝑇</m:t>
                        </m:r>
                      </m:sup>
                    </m:sSubSup>
                    <m:r>
                      <a:rPr lang="en-US" altLang="ko-KR" sz="1600" i="1" smtClean="0">
                        <a:solidFill>
                          <a:srgbClr val="3399FF"/>
                        </a:solidFill>
                        <a:latin typeface="Cambria Math" panose="02040503050406030204" pitchFamily="18" charset="0"/>
                        <a:ea typeface="Cambria Math" panose="02040503050406030204" pitchFamily="18" charset="0"/>
                      </a:rPr>
                      <m:t>⨀</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m:rPr>
                        <m:nor/>
                      </m:rPr>
                      <a:rPr lang="en-US" altLang="ko-KR" sz="1600" i="1">
                        <a:solidFill>
                          <a:srgbClr val="3399FF"/>
                        </a:solidFill>
                        <a:latin typeface="Cambria Math" panose="02040503050406030204" pitchFamily="18" charset="0"/>
                        <a:ea typeface="Cambria Math" panose="02040503050406030204" pitchFamily="18" charset="0"/>
                      </a:rPr>
                      <m:t>1− </m:t>
                    </m:r>
                    <m:sSub>
                      <m:sSubPr>
                        <m:ctrlPr>
                          <a:rPr lang="en-US" altLang="ko-KR" sz="1600" i="1">
                            <a:solidFill>
                              <a:srgbClr val="3399FF"/>
                            </a:solidFill>
                            <a:latin typeface="Cambria Math" panose="02040503050406030204" pitchFamily="18" charset="0"/>
                            <a:ea typeface="Cambria Math" panose="02040503050406030204" pitchFamily="18" charset="0"/>
                          </a:rPr>
                        </m:ctrlPr>
                      </m:sSubPr>
                      <m:e>
                        <m:r>
                          <a:rPr lang="en-US" altLang="ko-KR" sz="1600" i="1">
                            <a:solidFill>
                              <a:srgbClr val="3399FF"/>
                            </a:solidFill>
                            <a:latin typeface="Cambria Math" panose="02040503050406030204" pitchFamily="18" charset="0"/>
                            <a:ea typeface="Cambria Math" panose="02040503050406030204" pitchFamily="18" charset="0"/>
                          </a:rPr>
                          <m:t>𝐴</m:t>
                        </m:r>
                      </m:e>
                      <m:sub>
                        <m:r>
                          <a:rPr lang="en-US" altLang="ko-KR" sz="1600" i="1">
                            <a:solidFill>
                              <a:srgbClr val="3399FF"/>
                            </a:solidFill>
                            <a:latin typeface="Cambria Math" panose="02040503050406030204" pitchFamily="18" charset="0"/>
                            <a:ea typeface="Cambria Math" panose="02040503050406030204" pitchFamily="18" charset="0"/>
                          </a:rPr>
                          <m:t>1</m:t>
                        </m:r>
                      </m:sub>
                    </m:sSub>
                    <m:r>
                      <a:rPr lang="en-US" altLang="ko-KR" sz="1600" i="1">
                        <a:solidFill>
                          <a:srgbClr val="3399FF"/>
                        </a:solidFill>
                        <a:latin typeface="Cambria Math" panose="02040503050406030204" pitchFamily="18" charset="0"/>
                        <a:ea typeface="Cambria Math" panose="02040503050406030204" pitchFamily="18" charset="0"/>
                      </a:rPr>
                      <m:t>)</m:t>
                    </m:r>
                    <m:r>
                      <a:rPr lang="en-US" altLang="ko-KR" sz="1600" i="1" smtClean="0">
                        <a:solidFill>
                          <a:srgbClr val="FFC000"/>
                        </a:solidFill>
                        <a:latin typeface="Cambria Math" panose="02040503050406030204" pitchFamily="18" charset="0"/>
                        <a:ea typeface="Cambria Math" panose="02040503050406030204" pitchFamily="18" charset="0"/>
                      </a:rPr>
                      <m:t>)</m:t>
                    </m:r>
                  </m:oMath>
                </a14:m>
                <a:endParaRPr lang="ko-KR" altLang="en-US"/>
              </a:p>
            </p:txBody>
          </p:sp>
        </mc:Choice>
        <mc:Fallback xmlns="">
          <p:sp>
            <p:nvSpPr>
              <p:cNvPr id="12" name="TextBox 11">
                <a:extLst>
                  <a:ext uri="{FF2B5EF4-FFF2-40B4-BE49-F238E27FC236}">
                    <a16:creationId xmlns:a16="http://schemas.microsoft.com/office/drawing/2014/main" id="{27A725F2-0371-4672-A8F4-9B0172D517BA}"/>
                  </a:ext>
                </a:extLst>
              </p:cNvPr>
              <p:cNvSpPr txBox="1">
                <a:spLocks noRot="1" noChangeAspect="1" noMove="1" noResize="1" noEditPoints="1" noAdjustHandles="1" noChangeArrowheads="1" noChangeShapeType="1" noTextEdit="1"/>
              </p:cNvSpPr>
              <p:nvPr/>
            </p:nvSpPr>
            <p:spPr>
              <a:xfrm>
                <a:off x="4346446" y="1162367"/>
                <a:ext cx="5828598" cy="342017"/>
              </a:xfrm>
              <a:prstGeom prst="rect">
                <a:avLst/>
              </a:prstGeom>
              <a:blipFill>
                <a:blip r:embed="rId4"/>
                <a:stretch>
                  <a:fillRect b="-107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9956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뉴런수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뉴런수</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a - y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70401" y="1495243"/>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     # 32</a:t>
            </a:r>
            <a:r>
              <a:rPr lang="ko-KR" altLang="en-US" sz="1400">
                <a:solidFill>
                  <a:schemeClr val="tx1"/>
                </a:solidFill>
                <a:latin typeface="Consolas" panose="020B0609020204030204" pitchFamily="49" charset="0"/>
              </a:rPr>
              <a:t>로 나누어 떨어지지 않는 나머지가 있는가</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
        <p:nvSpPr>
          <p:cNvPr id="2" name="TextBox 1">
            <a:extLst>
              <a:ext uri="{FF2B5EF4-FFF2-40B4-BE49-F238E27FC236}">
                <a16:creationId xmlns:a16="http://schemas.microsoft.com/office/drawing/2014/main" id="{CC0C65E6-A557-4768-B663-247C92B78CD7}"/>
              </a:ext>
            </a:extLst>
          </p:cNvPr>
          <p:cNvSpPr txBox="1"/>
          <p:nvPr/>
        </p:nvSpPr>
        <p:spPr>
          <a:xfrm>
            <a:off x="4055897" y="731308"/>
            <a:ext cx="372089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369 // 32 =&gt; </a:t>
            </a:r>
            <a:r>
              <a:rPr lang="ko-KR" altLang="en-US" sz="2400">
                <a:solidFill>
                  <a:schemeClr val="tx1"/>
                </a:solidFill>
                <a:latin typeface="Consolas" panose="020B0609020204030204" pitchFamily="49" charset="0"/>
              </a:rPr>
              <a:t>몫 </a:t>
            </a:r>
            <a:r>
              <a:rPr lang="en-US" altLang="ko-KR" sz="2400">
                <a:solidFill>
                  <a:schemeClr val="tx1"/>
                </a:solidFill>
                <a:latin typeface="Consolas" panose="020B0609020204030204" pitchFamily="49" charset="0"/>
              </a:rPr>
              <a:t>=&gt; 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9620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TextBox 49">
            <a:extLst>
              <a:ext uri="{FF2B5EF4-FFF2-40B4-BE49-F238E27FC236}">
                <a16:creationId xmlns:a16="http://schemas.microsoft.com/office/drawing/2014/main" id="{117DDF98-6C71-4CE4-908D-29F31C0DFCCD}"/>
              </a:ext>
            </a:extLst>
          </p:cNvPr>
          <p:cNvSpPr txBox="1"/>
          <p:nvPr/>
        </p:nvSpPr>
        <p:spPr>
          <a:xfrm>
            <a:off x="6662198" y="3351781"/>
            <a:ext cx="94609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Sigmoid</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77974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b="0" i="1" smtClean="0">
                              <a:solidFill>
                                <a:schemeClr val="tx1"/>
                              </a:solidFill>
                              <a:latin typeface="Cambria Math" panose="02040503050406030204" pitchFamily="18" charset="0"/>
                            </a:rPr>
                            <m:t>𝑘</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
        <p:nvSpPr>
          <p:cNvPr id="59" name="TextBox 58">
            <a:extLst>
              <a:ext uri="{FF2B5EF4-FFF2-40B4-BE49-F238E27FC236}">
                <a16:creationId xmlns:a16="http://schemas.microsoft.com/office/drawing/2014/main" id="{11405BB6-5D9E-4A45-8AAC-3DC7BBBFAB58}"/>
              </a:ext>
            </a:extLst>
          </p:cNvPr>
          <p:cNvSpPr txBox="1"/>
          <p:nvPr/>
        </p:nvSpPr>
        <p:spPr>
          <a:xfrm>
            <a:off x="3030886" y="6082524"/>
            <a:ext cx="90281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(n, k)</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1" name="TextBox 60">
            <a:extLst>
              <a:ext uri="{FF2B5EF4-FFF2-40B4-BE49-F238E27FC236}">
                <a16:creationId xmlns:a16="http://schemas.microsoft.com/office/drawing/2014/main" id="{49DD5629-04CE-4452-816E-76CFC2ABF3C2}"/>
              </a:ext>
            </a:extLst>
          </p:cNvPr>
          <p:cNvSpPr txBox="1"/>
          <p:nvPr/>
        </p:nvSpPr>
        <p:spPr>
          <a:xfrm>
            <a:off x="5135007" y="6074448"/>
            <a:ext cx="90441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(k, 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2" name="TextBox 61">
            <a:extLst>
              <a:ext uri="{FF2B5EF4-FFF2-40B4-BE49-F238E27FC236}">
                <a16:creationId xmlns:a16="http://schemas.microsoft.com/office/drawing/2014/main" id="{4513B251-A32F-449D-BE43-611B86E1275B}"/>
              </a:ext>
            </a:extLst>
          </p:cNvPr>
          <p:cNvSpPr txBox="1"/>
          <p:nvPr/>
        </p:nvSpPr>
        <p:spPr>
          <a:xfrm>
            <a:off x="6398811" y="5894506"/>
            <a:ext cx="41149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Category Cross Entropy</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3" name="TextBox 62">
            <a:extLst>
              <a:ext uri="{FF2B5EF4-FFF2-40B4-BE49-F238E27FC236}">
                <a16:creationId xmlns:a16="http://schemas.microsoft.com/office/drawing/2014/main" id="{57C090F0-87E4-4B47-91AC-119D3B98E3F2}"/>
              </a:ext>
            </a:extLst>
          </p:cNvPr>
          <p:cNvSpPr txBox="1"/>
          <p:nvPr/>
        </p:nvSpPr>
        <p:spPr>
          <a:xfrm>
            <a:off x="6224907" y="851733"/>
            <a:ext cx="177805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MSE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4" name="TextBox 63">
            <a:extLst>
              <a:ext uri="{FF2B5EF4-FFF2-40B4-BE49-F238E27FC236}">
                <a16:creationId xmlns:a16="http://schemas.microsoft.com/office/drawing/2014/main" id="{EE06D823-6FC1-499D-816E-E46C7FBABCA5}"/>
              </a:ext>
            </a:extLst>
          </p:cNvPr>
          <p:cNvSpPr txBox="1"/>
          <p:nvPr/>
        </p:nvSpPr>
        <p:spPr>
          <a:xfrm>
            <a:off x="6224907" y="1290469"/>
            <a:ext cx="174278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BCE =&gt;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TextBox 64">
            <a:extLst>
              <a:ext uri="{FF2B5EF4-FFF2-40B4-BE49-F238E27FC236}">
                <a16:creationId xmlns:a16="http://schemas.microsoft.com/office/drawing/2014/main" id="{E054BB4A-6E1B-4DE4-AF63-C8F7E00E2379}"/>
              </a:ext>
            </a:extLst>
          </p:cNvPr>
          <p:cNvSpPr txBox="1"/>
          <p:nvPr/>
        </p:nvSpPr>
        <p:spPr>
          <a:xfrm>
            <a:off x="6221410" y="1784887"/>
            <a:ext cx="168282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 : CCE =&gt; </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4A3E21-7220-49D7-B441-589899C4BB52}"/>
                  </a:ext>
                </a:extLst>
              </p:cNvPr>
              <p:cNvSpPr txBox="1"/>
              <p:nvPr/>
            </p:nvSpPr>
            <p:spPr>
              <a:xfrm>
                <a:off x="7961046" y="886070"/>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824A3E21-7220-49D7-B441-589899C4BB52}"/>
                  </a:ext>
                </a:extLst>
              </p:cNvPr>
              <p:cNvSpPr txBox="1">
                <a:spLocks noRot="1" noChangeAspect="1" noMove="1" noResize="1" noEditPoints="1" noAdjustHandles="1" noChangeArrowheads="1" noChangeShapeType="1" noTextEdit="1"/>
              </p:cNvSpPr>
              <p:nvPr/>
            </p:nvSpPr>
            <p:spPr>
              <a:xfrm>
                <a:off x="7961046" y="886070"/>
                <a:ext cx="1213344" cy="369332"/>
              </a:xfrm>
              <a:prstGeom prst="rect">
                <a:avLst/>
              </a:prstGeom>
              <a:blipFill>
                <a:blip r:embed="rId15"/>
                <a:stretch>
                  <a:fillRect l="-4523" t="-16393" r="-4020"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2A8B05-0E20-4CAD-981D-88D7FF6CBEA8}"/>
                  </a:ext>
                </a:extLst>
              </p:cNvPr>
              <p:cNvSpPr txBox="1"/>
              <p:nvPr/>
            </p:nvSpPr>
            <p:spPr>
              <a:xfrm>
                <a:off x="7961046" y="1305778"/>
                <a:ext cx="12133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BD2A8B05-0E20-4CAD-981D-88D7FF6CBEA8}"/>
                  </a:ext>
                </a:extLst>
              </p:cNvPr>
              <p:cNvSpPr txBox="1">
                <a:spLocks noRot="1" noChangeAspect="1" noMove="1" noResize="1" noEditPoints="1" noAdjustHandles="1" noChangeArrowheads="1" noChangeShapeType="1" noTextEdit="1"/>
              </p:cNvSpPr>
              <p:nvPr/>
            </p:nvSpPr>
            <p:spPr>
              <a:xfrm>
                <a:off x="7961046" y="1305778"/>
                <a:ext cx="1213344" cy="369332"/>
              </a:xfrm>
              <a:prstGeom prst="rect">
                <a:avLst/>
              </a:prstGeom>
              <a:blipFill>
                <a:blip r:embed="rId16"/>
                <a:stretch>
                  <a:fillRect l="-4523" r="-4523" b="-34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8A27415-DAF3-4A41-9320-F89624691E26}"/>
                  </a:ext>
                </a:extLst>
              </p:cNvPr>
              <p:cNvSpPr txBox="1"/>
              <p:nvPr/>
            </p:nvSpPr>
            <p:spPr>
              <a:xfrm>
                <a:off x="7967692" y="1777052"/>
                <a:ext cx="48090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A8A27415-DAF3-4A41-9320-F89624691E26}"/>
                  </a:ext>
                </a:extLst>
              </p:cNvPr>
              <p:cNvSpPr txBox="1">
                <a:spLocks noRot="1" noChangeAspect="1" noMove="1" noResize="1" noEditPoints="1" noAdjustHandles="1" noChangeArrowheads="1" noChangeShapeType="1" noTextEdit="1"/>
              </p:cNvSpPr>
              <p:nvPr/>
            </p:nvSpPr>
            <p:spPr>
              <a:xfrm>
                <a:off x="7967692" y="1777052"/>
                <a:ext cx="480901" cy="369332"/>
              </a:xfrm>
              <a:prstGeom prst="rect">
                <a:avLst/>
              </a:prstGeom>
              <a:blipFill>
                <a:blip r:embed="rId17"/>
                <a:stretch>
                  <a:fillRect l="-3797" r="-3797" b="-6667"/>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D869C2C-8540-4159-8757-763A0DC86D76}"/>
              </a:ext>
            </a:extLst>
          </p:cNvPr>
          <p:cNvSpPr txBox="1"/>
          <p:nvPr/>
        </p:nvSpPr>
        <p:spPr>
          <a:xfrm>
            <a:off x="6512801" y="2487417"/>
            <a:ext cx="99373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SoftMax</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31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95FAD9B5-7CCD-437F-817E-CFC6E5F54080}"/>
              </a:ext>
            </a:extLst>
          </p:cNvPr>
          <p:cNvSpPr txBox="1"/>
          <p:nvPr/>
        </p:nvSpPr>
        <p:spPr>
          <a:xfrm>
            <a:off x="4794289" y="34775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37.5%</a:t>
            </a:r>
            <a:endParaRPr lang="ko-KR" altLang="en-US">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8AF2C2D8-47AB-4E60-AAE1-FD2FBA17A9BD}"/>
              </a:ext>
            </a:extLst>
          </p:cNvPr>
          <p:cNvSpPr txBox="1"/>
          <p:nvPr/>
        </p:nvSpPr>
        <p:spPr>
          <a:xfrm>
            <a:off x="4822499" y="4418481"/>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33.3%</a:t>
            </a:r>
            <a:endParaRPr lang="ko-KR" altLang="en-US">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059A12C8-E1FF-422A-BA77-DC4FD39D8B04}"/>
              </a:ext>
            </a:extLst>
          </p:cNvPr>
          <p:cNvSpPr txBox="1"/>
          <p:nvPr/>
        </p:nvSpPr>
        <p:spPr>
          <a:xfrm>
            <a:off x="4838583" y="5204159"/>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29.1%</a:t>
            </a:r>
            <a:endParaRPr lang="ko-KR" altLang="en-US">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D306673D-A9DB-4838-83B1-0D0D12D69B4C}"/>
              </a:ext>
            </a:extLst>
          </p:cNvPr>
          <p:cNvSpPr txBox="1"/>
          <p:nvPr/>
        </p:nvSpPr>
        <p:spPr>
          <a:xfrm>
            <a:off x="9517083" y="35003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62.5%</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59B129E0-3996-4276-BBBE-CAA8CAFA4FF0}"/>
              </a:ext>
            </a:extLst>
          </p:cNvPr>
          <p:cNvSpPr txBox="1"/>
          <p:nvPr/>
        </p:nvSpPr>
        <p:spPr>
          <a:xfrm>
            <a:off x="9545293" y="4441266"/>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25.0%</a:t>
            </a:r>
            <a:endParaRPr lang="ko-KR" altLang="en-US">
              <a:solidFill>
                <a:schemeClr val="tx1"/>
              </a:solidFill>
              <a:latin typeface="Consolas" panose="020B0609020204030204" pitchFamily="49" charset="0"/>
            </a:endParaRPr>
          </a:p>
        </p:txBody>
      </p:sp>
      <p:sp>
        <p:nvSpPr>
          <p:cNvPr id="70" name="TextBox 69">
            <a:extLst>
              <a:ext uri="{FF2B5EF4-FFF2-40B4-BE49-F238E27FC236}">
                <a16:creationId xmlns:a16="http://schemas.microsoft.com/office/drawing/2014/main" id="{F9A5DDEC-DC59-41E8-97B8-31223EE37B01}"/>
              </a:ext>
            </a:extLst>
          </p:cNvPr>
          <p:cNvSpPr txBox="1"/>
          <p:nvPr/>
        </p:nvSpPr>
        <p:spPr>
          <a:xfrm>
            <a:off x="9561377" y="5226944"/>
            <a:ext cx="74571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12.5%</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2076CE4E-9B3C-442F-81EE-187BD1C1F399}"/>
              </a:ext>
            </a:extLst>
          </p:cNvPr>
          <p:cNvSpPr txBox="1"/>
          <p:nvPr/>
        </p:nvSpPr>
        <p:spPr>
          <a:xfrm>
            <a:off x="188586" y="3531076"/>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2.20</a:t>
            </a:r>
            <a:endParaRPr lang="ko-KR" altLang="en-US">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958EFBB9-38B0-4AAD-B708-6A0B0B0D8308}"/>
              </a:ext>
            </a:extLst>
          </p:cNvPr>
          <p:cNvSpPr txBox="1"/>
          <p:nvPr/>
        </p:nvSpPr>
        <p:spPr>
          <a:xfrm>
            <a:off x="159459" y="4423931"/>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1.39</a:t>
            </a:r>
            <a:endParaRPr lang="ko-KR" altLang="en-US">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6EE1C782-2249-4D5B-860C-7F3D72E9079F}"/>
              </a:ext>
            </a:extLst>
          </p:cNvPr>
          <p:cNvSpPr txBox="1"/>
          <p:nvPr/>
        </p:nvSpPr>
        <p:spPr>
          <a:xfrm>
            <a:off x="159459" y="5347389"/>
            <a:ext cx="63350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0.85</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A16F4DAE-4132-4D37-A5C9-5A6FD93891AF}"/>
              </a:ext>
            </a:extLst>
          </p:cNvPr>
          <p:cNvSpPr txBox="1"/>
          <p:nvPr/>
        </p:nvSpPr>
        <p:spPr>
          <a:xfrm>
            <a:off x="4795119" y="3741373"/>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C32D8736-C314-463E-B6BE-9EDFCFFE1AE3}"/>
              </a:ext>
            </a:extLst>
          </p:cNvPr>
          <p:cNvSpPr txBox="1"/>
          <p:nvPr/>
        </p:nvSpPr>
        <p:spPr>
          <a:xfrm>
            <a:off x="4771393" y="4713214"/>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7" name="TextBox 6">
            <a:extLst>
              <a:ext uri="{FF2B5EF4-FFF2-40B4-BE49-F238E27FC236}">
                <a16:creationId xmlns:a16="http://schemas.microsoft.com/office/drawing/2014/main" id="{B2567AEF-6112-4404-8384-CF960FB85E06}"/>
              </a:ext>
            </a:extLst>
          </p:cNvPr>
          <p:cNvSpPr txBox="1"/>
          <p:nvPr/>
        </p:nvSpPr>
        <p:spPr>
          <a:xfrm>
            <a:off x="4822499" y="5585137"/>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4AE5D01-99D9-405E-9F9B-BAF7BCB34950}"/>
              </a:ext>
            </a:extLst>
          </p:cNvPr>
          <p:cNvSpPr txBox="1"/>
          <p:nvPr/>
        </p:nvSpPr>
        <p:spPr>
          <a:xfrm>
            <a:off x="9138819" y="38244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AD1A2844-058B-4439-BE4C-D622C0CD4AF3}"/>
              </a:ext>
            </a:extLst>
          </p:cNvPr>
          <p:cNvSpPr txBox="1"/>
          <p:nvPr/>
        </p:nvSpPr>
        <p:spPr>
          <a:xfrm>
            <a:off x="9131772" y="4749503"/>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866EB349-0299-4802-BF77-83890CA030C5}"/>
              </a:ext>
            </a:extLst>
          </p:cNvPr>
          <p:cNvSpPr txBox="1"/>
          <p:nvPr/>
        </p:nvSpPr>
        <p:spPr>
          <a:xfrm>
            <a:off x="9440183" y="5629511"/>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2209" cy="95840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r>
                          <a:rPr lang="en-US" altLang="ko-KR" sz="2400" b="0" i="1" smtClean="0">
                            <a:solidFill>
                              <a:schemeClr val="tx1"/>
                            </a:solidFill>
                            <a:latin typeface="Cambria Math" panose="02040503050406030204" pitchFamily="18" charset="0"/>
                            <a:ea typeface="Cambria Math" panose="02040503050406030204" pitchFamily="18" charset="0"/>
                          </a:rPr>
                          <m:t>−</m:t>
                        </m:r>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𝑦</m:t>
                            </m:r>
                          </m:e>
                          <m:sub>
                            <m:r>
                              <a:rPr lang="en-US" altLang="ko-KR" sz="2400" b="0" i="1" smtClean="0">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2209" cy="958404"/>
              </a:xfrm>
              <a:prstGeom prst="rect">
                <a:avLst/>
              </a:prstGeom>
              <a:blipFill>
                <a:blip r:embed="rId7"/>
                <a:stretch>
                  <a:fillRect b="-95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135072"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𝒂</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𝒚</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135072"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815467" y="4769835"/>
                <a:ext cx="2697662"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.20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0.85</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0.00</m:t>
                                          </m:r>
                                        </m:e>
                                        <m:e>
                                          <m:r>
                                            <a:rPr lang="en-US" altLang="ko-KR" sz="2000" b="0" i="1" smtClean="0">
                                              <a:solidFill>
                                                <a:schemeClr val="tx1"/>
                                              </a:solidFill>
                                              <a:latin typeface="Cambria Math" panose="02040503050406030204" pitchFamily="18" charset="0"/>
                                            </a:rPr>
                                            <m:t>−1.39</m:t>
                                          </m:r>
                                        </m:e>
                                        <m:e>
                                          <m:r>
                                            <a:rPr lang="en-US" altLang="ko-KR" sz="2000" b="0" i="1" smtClean="0">
                                              <a:solidFill>
                                                <a:schemeClr val="tx1"/>
                                              </a:solidFill>
                                              <a:latin typeface="Cambria Math" panose="02040503050406030204" pitchFamily="18" charset="0"/>
                                            </a:rPr>
                                            <m:t>−2.20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815467" y="4769835"/>
                <a:ext cx="2697662"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639825"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0.85</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0.00</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−1.39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b="0" i="1" smtClean="0">
                                                  <a:solidFill>
                                                    <a:schemeClr val="tx1"/>
                                                  </a:solidFill>
                                                  <a:latin typeface="Cambria Math" panose="02040503050406030204" pitchFamily="18" charset="0"/>
                                                </a:rPr>
                                                <m:t>−2.20</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639825"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513129" y="5336785"/>
            <a:ext cx="1536323" cy="176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9.02</m:t>
                                          </m:r>
                                        </m:e>
                                        <m:e>
                                          <m:r>
                                            <a:rPr lang="en-US" altLang="ko-KR" sz="2000" b="0" i="1" smtClean="0">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33</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00</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4</m:t>
                                          </m:r>
                                        </m:e>
                                        <m:e>
                                          <m:r>
                                            <a:rPr lang="en-US" altLang="ko-KR" sz="2000" b="0" i="1" smtClean="0">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6337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15.37</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.35</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633733" cy="307777"/>
              </a:xfrm>
              <a:prstGeom prst="rect">
                <a:avLst/>
              </a:prstGeom>
              <a:blipFill>
                <a:blip r:embed="rId4"/>
                <a:stretch>
                  <a:fillRect b="-12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391098" y="5406706"/>
            <a:ext cx="118008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974049" cy="1051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b="0" i="1" smtClean="0">
                                        <a:solidFill>
                                          <a:schemeClr val="tx1"/>
                                        </a:solidFill>
                                        <a:latin typeface="Cambria Math" panose="02040503050406030204" pitchFamily="18" charset="0"/>
                                      </a:rPr>
                                      <m:t>15.37</m:t>
                                    </m:r>
                                  </m:e>
                                </m:mr>
                                <m:mr>
                                  <m:e>
                                    <m:r>
                                      <a:rPr lang="en-US" altLang="ko-KR" sz="2000" b="0" i="1" smtClean="0">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974049" cy="105182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959004"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i="1">
                                              <a:solidFill>
                                                <a:schemeClr val="tx1"/>
                                              </a:solidFill>
                                              <a:latin typeface="Cambria Math" panose="02040503050406030204" pitchFamily="18" charset="0"/>
                                            </a:rPr>
                                            <m:t>9.02</m:t>
                                          </m:r>
                                        </m:e>
                                        <m:e>
                                          <m:r>
                                            <a:rPr lang="en-US" altLang="ko-KR" sz="2000" i="1">
                                              <a:solidFill>
                                                <a:schemeClr val="tx1"/>
                                              </a:solidFill>
                                              <a:latin typeface="Cambria Math" panose="02040503050406030204" pitchFamily="18" charset="0"/>
                                            </a:rPr>
                                            <m:t>4.01</m:t>
                                          </m:r>
                                        </m:e>
                                        <m:e>
                                          <m:r>
                                            <a:rPr lang="en-US" altLang="ko-KR" sz="2000" i="1">
                                              <a:solidFill>
                                                <a:schemeClr val="tx1"/>
                                              </a:solidFill>
                                              <a:latin typeface="Cambria Math" panose="02040503050406030204" pitchFamily="18" charset="0"/>
                                            </a:rPr>
                                            <m:t>2.33</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.00</m:t>
                                          </m:r>
                                        </m:e>
                                        <m:e>
                                          <m:r>
                                            <a:rPr lang="en-US" altLang="ko-KR" sz="2000" i="1">
                                              <a:solidFill>
                                                <a:schemeClr val="tx1"/>
                                              </a:solidFill>
                                              <a:latin typeface="Cambria Math" panose="02040503050406030204" pitchFamily="18" charset="0"/>
                                            </a:rPr>
                                            <m:t>0.24</m:t>
                                          </m:r>
                                        </m:e>
                                        <m:e>
                                          <m:r>
                                            <a:rPr lang="en-US" altLang="ko-KR" sz="2000" i="1">
                                              <a:solidFill>
                                                <a:schemeClr val="tx1"/>
                                              </a:solidFill>
                                              <a:latin typeface="Cambria Math" panose="02040503050406030204" pitchFamily="18" charset="0"/>
                                            </a:rPr>
                                            <m:t>0.11</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15.37</m:t>
                                    </m:r>
                                  </m:e>
                                </m:mr>
                                <m:mr>
                                  <m:e>
                                    <m:r>
                                      <a:rPr lang="en-US" altLang="ko-KR" sz="2000" i="1">
                                        <a:solidFill>
                                          <a:schemeClr val="tx1"/>
                                        </a:solidFill>
                                        <a:latin typeface="Cambria Math" panose="02040503050406030204" pitchFamily="18" charset="0"/>
                                      </a:rPr>
                                      <m:t>1.35</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59</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26</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15</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a:rPr lang="en-US" altLang="ko-KR" sz="2000" b="0" i="1" smtClean="0">
                                              <a:solidFill>
                                                <a:schemeClr val="tx1"/>
                                              </a:solidFill>
                                              <a:latin typeface="Cambria Math" panose="02040503050406030204" pitchFamily="18" charset="0"/>
                                            </a:rPr>
                                            <m:t>0.74</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18</m:t>
                                          </m:r>
                                        </m:e>
                                        <m:e>
                                          <m:r>
                                            <a:rPr lang="en-US" altLang="ko-KR" sz="2000" i="1">
                                              <a:solidFill>
                                                <a:schemeClr val="tx1"/>
                                              </a:solidFill>
                                              <a:latin typeface="Cambria Math" panose="02040503050406030204" pitchFamily="18" charset="0"/>
                                            </a:rPr>
                                            <m:t>0.</m:t>
                                          </m:r>
                                          <m:r>
                                            <a:rPr lang="en-US" altLang="ko-KR" sz="2000" b="0" i="1" smtClean="0">
                                              <a:solidFill>
                                                <a:schemeClr val="tx1"/>
                                              </a:solidFill>
                                              <a:latin typeface="Cambria Math" panose="02040503050406030204" pitchFamily="18" charset="0"/>
                                            </a:rPr>
                                            <m:t>08</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959004"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[0.7,  0.2,    0.1]</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(0.1-1) = -0.9</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p:nvPr/>
        </p:nvCxnSpPr>
        <p:spPr>
          <a:xfrm flipV="1">
            <a:off x="4970361" y="4587532"/>
            <a:ext cx="0" cy="1020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4588935"/>
            <a:ext cx="4095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4940206" y="4342556"/>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31009" y="5925937"/>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4440085" y="3842624"/>
            <a:ext cx="1105431" cy="154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7920528B-6092-4502-A073-3746FA1F9452}"/>
              </a:ext>
            </a:extLst>
          </p:cNvPr>
          <p:cNvSpPr/>
          <p:nvPr/>
        </p:nvSpPr>
        <p:spPr>
          <a:xfrm>
            <a:off x="5702025" y="4846491"/>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7" name="직선 연결선 16">
            <a:extLst>
              <a:ext uri="{FF2B5EF4-FFF2-40B4-BE49-F238E27FC236}">
                <a16:creationId xmlns:a16="http://schemas.microsoft.com/office/drawing/2014/main" id="{534A776E-6C60-4222-93B5-64CAC0AF07B7}"/>
              </a:ext>
            </a:extLst>
          </p:cNvPr>
          <p:cNvCxnSpPr>
            <a:cxnSpLocks/>
          </p:cNvCxnSpPr>
          <p:nvPr/>
        </p:nvCxnSpPr>
        <p:spPr>
          <a:xfrm>
            <a:off x="4927785" y="4817205"/>
            <a:ext cx="2184260" cy="801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7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[0.1,  0.4,    0.5]</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(0.5-1) = -0.5</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6117830" y="5218182"/>
            <a:ext cx="11284" cy="39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flipV="1">
            <a:off x="4560845" y="5235012"/>
            <a:ext cx="1556985" cy="1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5980843" y="4944208"/>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046456" y="4913509"/>
            <a:ext cx="2139365" cy="658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6570062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EDFB4-0DF5-455C-86B5-B32AAD145565}"/>
              </a:ext>
            </a:extLst>
          </p:cNvPr>
          <p:cNvSpPr txBox="1"/>
          <p:nvPr/>
        </p:nvSpPr>
        <p:spPr>
          <a:xfrm>
            <a:off x="953669" y="1267818"/>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 =</a:t>
            </a:r>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[0.0,  0.1,    0.9]</a:t>
            </a:r>
            <a:endParaRPr lang="ko-KR" altLang="en-US" sz="24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5579DC76-6120-4482-B21A-4A927499C0A1}"/>
              </a:ext>
            </a:extLst>
          </p:cNvPr>
          <p:cNvSpPr txBox="1"/>
          <p:nvPr/>
        </p:nvSpPr>
        <p:spPr>
          <a:xfrm>
            <a:off x="1829822" y="925620"/>
            <a:ext cx="3390672"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개    고양이   사슴 </a:t>
            </a:r>
          </a:p>
        </p:txBody>
      </p:sp>
      <p:sp>
        <p:nvSpPr>
          <p:cNvPr id="4" name="TextBox 3">
            <a:extLst>
              <a:ext uri="{FF2B5EF4-FFF2-40B4-BE49-F238E27FC236}">
                <a16:creationId xmlns:a16="http://schemas.microsoft.com/office/drawing/2014/main" id="{A87A049C-98CD-414B-A269-6393DB080626}"/>
              </a:ext>
            </a:extLst>
          </p:cNvPr>
          <p:cNvSpPr txBox="1"/>
          <p:nvPr/>
        </p:nvSpPr>
        <p:spPr>
          <a:xfrm>
            <a:off x="953669" y="1729483"/>
            <a:ext cx="409278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 = [  0,    0,      1]</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F04CDAC-B8C5-4FF5-BFCC-DF0D11D692C8}"/>
              </a:ext>
            </a:extLst>
          </p:cNvPr>
          <p:cNvSpPr txBox="1"/>
          <p:nvPr/>
        </p:nvSpPr>
        <p:spPr>
          <a:xfrm>
            <a:off x="96377" y="5239568"/>
            <a:ext cx="3583032"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err = (a-y)</a:t>
            </a:r>
          </a:p>
          <a:p>
            <a:r>
              <a:rPr lang="en-US" altLang="ko-KR" sz="2400">
                <a:solidFill>
                  <a:schemeClr val="tx1"/>
                </a:solidFill>
                <a:latin typeface="Consolas" panose="020B0609020204030204" pitchFamily="49" charset="0"/>
              </a:rPr>
              <a:t>err = (0.9-1) = -0.1</a:t>
            </a:r>
            <a:endParaRPr lang="ko-KR" altLang="en-US"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ADE3F6-A1AA-47C9-862C-1CD44D81A0CB}"/>
                  </a:ext>
                </a:extLst>
              </p:cNvPr>
              <p:cNvSpPr txBox="1"/>
              <p:nvPr/>
            </p:nvSpPr>
            <p:spPr>
              <a:xfrm>
                <a:off x="758487" y="2420775"/>
                <a:ext cx="822558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3</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b="0" i="1" smtClean="0">
                                  <a:solidFill>
                                    <a:schemeClr val="tx1"/>
                                  </a:solidFill>
                                  <a:latin typeface="Cambria Math" panose="02040503050406030204" pitchFamily="18" charset="0"/>
                                </a:rPr>
                                <m:t>3</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b="0" i="1" smtClean="0">
                                  <a:solidFill>
                                    <a:schemeClr val="tx1"/>
                                  </a:solidFill>
                                  <a:latin typeface="Cambria Math" panose="02040503050406030204" pitchFamily="18" charset="0"/>
                                </a:rPr>
                                <m:t>3</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B4ADE3F6-A1AA-47C9-862C-1CD44D81A0CB}"/>
                  </a:ext>
                </a:extLst>
              </p:cNvPr>
              <p:cNvSpPr txBox="1">
                <a:spLocks noRot="1" noChangeAspect="1" noMove="1" noResize="1" noEditPoints="1" noAdjustHandles="1" noChangeArrowheads="1" noChangeShapeType="1" noTextEdit="1"/>
              </p:cNvSpPr>
              <p:nvPr/>
            </p:nvSpPr>
            <p:spPr>
              <a:xfrm>
                <a:off x="758487" y="2420775"/>
                <a:ext cx="8225585" cy="1038298"/>
              </a:xfrm>
              <a:prstGeom prst="rect">
                <a:avLst/>
              </a:prstGeom>
              <a:blipFill>
                <a:blip r:embed="rId2"/>
                <a:stretch>
                  <a:fillRect/>
                </a:stretch>
              </a:blipFill>
            </p:spPr>
            <p:txBody>
              <a:bodyPr/>
              <a:lstStyle/>
              <a:p>
                <a:r>
                  <a:rPr lang="ko-KR" altLang="en-US">
                    <a:noFill/>
                  </a:rPr>
                  <a:t> </a:t>
                </a:r>
              </a:p>
            </p:txBody>
          </p:sp>
        </mc:Fallback>
      </mc:AlternateContent>
      <p:pic>
        <p:nvPicPr>
          <p:cNvPr id="2050" name="Picture 2">
            <a:extLst>
              <a:ext uri="{FF2B5EF4-FFF2-40B4-BE49-F238E27FC236}">
                <a16:creationId xmlns:a16="http://schemas.microsoft.com/office/drawing/2014/main" id="{E7FC0B79-FB75-42DE-800A-EB7DF0C2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197" y="3484070"/>
            <a:ext cx="3448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DC002-EF59-453E-B81A-361437A3EB67}"/>
              </a:ext>
            </a:extLst>
          </p:cNvPr>
          <p:cNvSpPr txBox="1"/>
          <p:nvPr/>
        </p:nvSpPr>
        <p:spPr>
          <a:xfrm>
            <a:off x="4709713" y="5762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cxnSp>
        <p:nvCxnSpPr>
          <p:cNvPr id="10" name="직선 화살표 연결선 9">
            <a:extLst>
              <a:ext uri="{FF2B5EF4-FFF2-40B4-BE49-F238E27FC236}">
                <a16:creationId xmlns:a16="http://schemas.microsoft.com/office/drawing/2014/main" id="{5F3AA544-EE26-4033-92F9-7D5D5ACDE4C6}"/>
              </a:ext>
            </a:extLst>
          </p:cNvPr>
          <p:cNvCxnSpPr>
            <a:cxnSpLocks/>
            <a:endCxn id="13" idx="4"/>
          </p:cNvCxnSpPr>
          <p:nvPr/>
        </p:nvCxnSpPr>
        <p:spPr>
          <a:xfrm flipH="1" flipV="1">
            <a:off x="7285121" y="5454528"/>
            <a:ext cx="4796" cy="166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BF5FF86-FDF3-4CE3-BFE2-BFB1F731ABA8}"/>
              </a:ext>
            </a:extLst>
          </p:cNvPr>
          <p:cNvCxnSpPr>
            <a:cxnSpLocks/>
          </p:cNvCxnSpPr>
          <p:nvPr/>
        </p:nvCxnSpPr>
        <p:spPr>
          <a:xfrm>
            <a:off x="4577610" y="5492980"/>
            <a:ext cx="2707511" cy="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3EF1C31-5DF7-42FE-92AD-CEDE40459E56}"/>
              </a:ext>
            </a:extLst>
          </p:cNvPr>
          <p:cNvSpPr/>
          <p:nvPr/>
        </p:nvSpPr>
        <p:spPr>
          <a:xfrm>
            <a:off x="7148134" y="5180554"/>
            <a:ext cx="273974" cy="27397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화살표: 오른쪽 13">
            <a:extLst>
              <a:ext uri="{FF2B5EF4-FFF2-40B4-BE49-F238E27FC236}">
                <a16:creationId xmlns:a16="http://schemas.microsoft.com/office/drawing/2014/main" id="{8CD556A9-1CBB-4B4E-A0B5-E90D6209B8D4}"/>
              </a:ext>
            </a:extLst>
          </p:cNvPr>
          <p:cNvSpPr/>
          <p:nvPr/>
        </p:nvSpPr>
        <p:spPr>
          <a:xfrm>
            <a:off x="5761281" y="6101343"/>
            <a:ext cx="577811" cy="338554"/>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연결선 15">
            <a:extLst>
              <a:ext uri="{FF2B5EF4-FFF2-40B4-BE49-F238E27FC236}">
                <a16:creationId xmlns:a16="http://schemas.microsoft.com/office/drawing/2014/main" id="{2DCA4BCA-84ED-406B-AB52-20C2448C2E31}"/>
              </a:ext>
            </a:extLst>
          </p:cNvPr>
          <p:cNvCxnSpPr>
            <a:cxnSpLocks/>
          </p:cNvCxnSpPr>
          <p:nvPr/>
        </p:nvCxnSpPr>
        <p:spPr>
          <a:xfrm>
            <a:off x="5761281" y="5254443"/>
            <a:ext cx="2440270" cy="366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9BDF56-E437-4616-A33E-BD66B1B40FE8}"/>
              </a:ext>
            </a:extLst>
          </p:cNvPr>
          <p:cNvSpPr txBox="1"/>
          <p:nvPr/>
        </p:nvSpPr>
        <p:spPr>
          <a:xfrm>
            <a:off x="5862823" y="5750222"/>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10E18D8-E368-4DE7-85DF-8F8F3A941F16}"/>
              </a:ext>
            </a:extLst>
          </p:cNvPr>
          <p:cNvSpPr txBox="1"/>
          <p:nvPr/>
        </p:nvSpPr>
        <p:spPr>
          <a:xfrm>
            <a:off x="7024472" y="5707801"/>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7626399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EAB8B-7D33-4606-846A-19BEA81078C1}"/>
              </a:ext>
            </a:extLst>
          </p:cNvPr>
          <p:cNvSpPr txBox="1"/>
          <p:nvPr/>
        </p:nvSpPr>
        <p:spPr>
          <a:xfrm>
            <a:off x="206542" y="798992"/>
            <a:ext cx="10123284" cy="6124754"/>
          </a:xfrm>
          <a:prstGeom prst="rect">
            <a:avLst/>
          </a:prstGeom>
          <a:noFill/>
        </p:spPr>
        <p:txBody>
          <a:bodyPr wrap="none" rtlCol="0">
            <a:spAutoFit/>
          </a:bodyPr>
          <a:lstStyle/>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en-US" altLang="ko-KR" sz="1400">
                <a:solidFill>
                  <a:prstClr val="black"/>
                </a:solidFill>
                <a:latin typeface="Consolas" panose="020B0609020204030204" pitchFamily="49" charset="0"/>
                <a:ea typeface="맑은 고딕" panose="020B0503020000020004" pitchFamily="50" charset="-127"/>
              </a:rPr>
              <a:t>CPU </a:t>
            </a:r>
            <a:r>
              <a:rPr kumimoji="0" lang="ko-KR" altLang="en-US" sz="1400">
                <a:solidFill>
                  <a:prstClr val="black"/>
                </a:solidFill>
                <a:latin typeface="Consolas" panose="020B0609020204030204" pitchFamily="49" charset="0"/>
                <a:ea typeface="맑은 고딕" panose="020B0503020000020004" pitchFamily="50" charset="-127"/>
              </a:rPr>
              <a:t>버전 설치 </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tensorflow-cpu</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설치</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pip install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파이썬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PS C:\Users\jikim&gt; </a:t>
            </a:r>
            <a:r>
              <a:rPr kumimoji="0" lang="en-US" altLang="ko-KR" sz="14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텐서플로</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tensorflow</a:t>
            </a:r>
            <a:r>
              <a:rPr kumimoji="0" lang="en-US" altLang="ko-KR" sz="1400" b="1">
                <a:solidFill>
                  <a:prstClr val="black"/>
                </a:solidFill>
                <a:latin typeface="Consolas" panose="020B0609020204030204" pitchFamily="49" charset="0"/>
                <a:ea typeface="맑은 고딕" panose="020B0503020000020004" pitchFamily="50" charset="-127"/>
              </a:rPr>
              <a:t> as </a:t>
            </a:r>
            <a:r>
              <a:rPr kumimoji="0" lang="en-US" altLang="ko-KR" sz="1400" b="1" err="1">
                <a:solidFill>
                  <a:prstClr val="black"/>
                </a:solidFill>
                <a:latin typeface="Consolas" panose="020B0609020204030204" pitchFamily="49" charset="0"/>
                <a:ea typeface="맑은 고딕" panose="020B0503020000020004" pitchFamily="50" charset="-127"/>
              </a:rPr>
              <a:t>tf</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print(</a:t>
            </a:r>
            <a:r>
              <a:rPr kumimoji="0" lang="en-US" altLang="ko-KR" sz="1400" err="1">
                <a:solidFill>
                  <a:prstClr val="black"/>
                </a:solidFill>
                <a:latin typeface="Consolas" panose="020B0609020204030204" pitchFamily="49" charset="0"/>
                <a:ea typeface="맑은 고딕" panose="020B0503020000020004" pitchFamily="50" charset="-127"/>
              </a:rPr>
              <a:t>tf</a:t>
            </a:r>
            <a:r>
              <a:rPr kumimoji="0" lang="en-US" altLang="ko-KR" sz="14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err="1">
                <a:solidFill>
                  <a:prstClr val="black"/>
                </a:solidFill>
                <a:latin typeface="Consolas" panose="020B0609020204030204" pitchFamily="49" charset="0"/>
                <a:ea typeface="맑은 고딕" panose="020B0503020000020004" pitchFamily="50" charset="-127"/>
              </a:rPr>
              <a:t>케라스</a:t>
            </a:r>
            <a:r>
              <a:rPr kumimoji="0" lang="ko-KR" altLang="en-US" sz="1400">
                <a:solidFill>
                  <a:prstClr val="black"/>
                </a:solidFill>
                <a:latin typeface="Consolas" panose="020B0609020204030204" pitchFamily="49" charset="0"/>
                <a:ea typeface="맑은 고딕" panose="020B0503020000020004" pitchFamily="50" charset="-127"/>
              </a:rPr>
              <a:t> </a:t>
            </a:r>
            <a:r>
              <a:rPr kumimoji="0" lang="ko-KR" altLang="en-US" sz="1400" err="1">
                <a:solidFill>
                  <a:prstClr val="black"/>
                </a:solidFill>
                <a:latin typeface="Consolas" panose="020B0609020204030204" pitchFamily="49" charset="0"/>
                <a:ea typeface="맑은 고딕" panose="020B0503020000020004" pitchFamily="50" charset="-127"/>
              </a:rPr>
              <a:t>임포트</a:t>
            </a:r>
            <a:r>
              <a:rPr kumimoji="0" lang="ko-KR" altLang="en-US" sz="1400">
                <a:solidFill>
                  <a:prstClr val="black"/>
                </a:solidFill>
                <a:latin typeface="Consolas" panose="020B0609020204030204" pitchFamily="49" charset="0"/>
                <a:ea typeface="맑은 고딕" panose="020B0503020000020004" pitchFamily="50" charset="-127"/>
              </a:rPr>
              <a:t> 확인</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a:t>
            </a:r>
            <a:r>
              <a:rPr kumimoji="0" lang="en-US" altLang="ko-KR" sz="1400" b="1">
                <a:solidFill>
                  <a:prstClr val="black"/>
                </a:solidFill>
                <a:latin typeface="Consolas" panose="020B0609020204030204" pitchFamily="49" charset="0"/>
                <a:ea typeface="맑은 고딕" panose="020B0503020000020004" pitchFamily="50" charset="-127"/>
              </a:rPr>
              <a:t>import </a:t>
            </a:r>
            <a:r>
              <a:rPr kumimoji="0" lang="en-US" altLang="ko-KR" sz="1400" b="1" err="1">
                <a:solidFill>
                  <a:prstClr val="black"/>
                </a:solidFill>
                <a:latin typeface="Consolas" panose="020B0609020204030204" pitchFamily="49" charset="0"/>
                <a:ea typeface="맑은 고딕" panose="020B0503020000020004" pitchFamily="50" charset="-127"/>
              </a:rPr>
              <a:t>keras</a:t>
            </a: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C:\Users\jikim&gt;</a:t>
            </a:r>
            <a:r>
              <a:rPr kumimoji="0" lang="en-US" altLang="ko-KR" sz="14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4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4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400">
                <a:solidFill>
                  <a:prstClr val="black"/>
                </a:solidFill>
                <a:latin typeface="Consolas" panose="020B0609020204030204" pitchFamily="49" charset="0"/>
                <a:ea typeface="맑은 고딕" panose="020B0503020000020004" pitchFamily="50" charset="-127"/>
              </a:rPr>
              <a:t>(base) d:\&gt;keras\source&gt;</a:t>
            </a:r>
            <a:r>
              <a:rPr kumimoji="0" lang="en-US" altLang="ko-KR" sz="1400" b="1">
                <a:solidFill>
                  <a:prstClr val="black"/>
                </a:solidFill>
                <a:latin typeface="Consolas" panose="020B0609020204030204" pitchFamily="49" charset="0"/>
                <a:ea typeface="맑은 고딕" panose="020B0503020000020004" pitchFamily="50" charset="-127"/>
              </a:rPr>
              <a:t>jupyter notebook</a:t>
            </a:r>
            <a:endParaRPr kumimoji="0" lang="ko-KR" altLang="en-US" sz="14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400" b="1">
              <a:solidFill>
                <a:prstClr val="black"/>
              </a:solidFill>
              <a:latin typeface="Consolas" panose="020B0609020204030204" pitchFamily="49" charset="0"/>
              <a:ea typeface="맑은 고딕" panose="020B0503020000020004" pitchFamily="50" charset="-127"/>
            </a:endParaRPr>
          </a:p>
        </p:txBody>
      </p:sp>
      <p:sp>
        <p:nvSpPr>
          <p:cNvPr id="4" name="TextBox 3">
            <a:extLst>
              <a:ext uri="{FF2B5EF4-FFF2-40B4-BE49-F238E27FC236}">
                <a16:creationId xmlns:a16="http://schemas.microsoft.com/office/drawing/2014/main" id="{CEC69992-437B-4532-BCDD-FA3DE0E2D7FF}"/>
              </a:ext>
            </a:extLst>
          </p:cNvPr>
          <p:cNvSpPr txBox="1"/>
          <p:nvPr/>
        </p:nvSpPr>
        <p:spPr>
          <a:xfrm>
            <a:off x="330979" y="263661"/>
            <a:ext cx="4387740"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텐서플로와 케라스 설치 하기</a:t>
            </a:r>
          </a:p>
        </p:txBody>
      </p:sp>
    </p:spTree>
    <p:extLst>
      <p:ext uri="{BB962C8B-B14F-4D97-AF65-F5344CB8AC3E}">
        <p14:creationId xmlns:p14="http://schemas.microsoft.com/office/powerpoint/2010/main" val="20359058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69992-437B-4532-BCDD-FA3DE0E2D7FF}"/>
              </a:ext>
            </a:extLst>
          </p:cNvPr>
          <p:cNvSpPr txBox="1"/>
          <p:nvPr/>
        </p:nvSpPr>
        <p:spPr>
          <a:xfrm>
            <a:off x="330979" y="263661"/>
            <a:ext cx="3799438" cy="461665"/>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텐서플로와 케라스 설치 하기</a:t>
            </a:r>
          </a:p>
        </p:txBody>
      </p:sp>
      <p:sp>
        <p:nvSpPr>
          <p:cNvPr id="2" name="TextBox 1">
            <a:extLst>
              <a:ext uri="{FF2B5EF4-FFF2-40B4-BE49-F238E27FC236}">
                <a16:creationId xmlns:a16="http://schemas.microsoft.com/office/drawing/2014/main" id="{94F657C9-F051-4C98-B7C6-5155AC189E21}"/>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tensorflow import</a:t>
            </a:r>
            <a:r>
              <a:rPr lang="ko-KR" altLang="en-US" sz="2400">
                <a:solidFill>
                  <a:schemeClr val="tx1"/>
                </a:solidFill>
                <a:latin typeface="고도 M" panose="02000503000000020004" pitchFamily="2" charset="-127"/>
                <a:ea typeface="고도 M" panose="02000503000000020004" pitchFamily="2" charset="-127"/>
              </a:rPr>
              <a:t>시 </a:t>
            </a:r>
            <a:r>
              <a:rPr lang="en-US" altLang="ko-KR" sz="2400">
                <a:solidFill>
                  <a:schemeClr val="tx1"/>
                </a:solidFill>
                <a:latin typeface="고도 M" panose="02000503000000020004" pitchFamily="2" charset="-127"/>
                <a:ea typeface="고도 M" panose="02000503000000020004" pitchFamily="2" charset="-127"/>
              </a:rPr>
              <a:t>dll </a:t>
            </a:r>
            <a:r>
              <a:rPr lang="ko-KR" altLang="en-US" sz="2400">
                <a:solidFill>
                  <a:schemeClr val="tx1"/>
                </a:solidFill>
                <a:latin typeface="고도 M" panose="02000503000000020004" pitchFamily="2" charset="-127"/>
                <a:ea typeface="고도 M" panose="02000503000000020004" pitchFamily="2" charset="-127"/>
              </a:rPr>
              <a:t>에러 나시는 분들은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아래 사이트 에서 </a:t>
            </a:r>
            <a:endParaRPr lang="en-US" altLang="ko-KR" sz="2400">
              <a:solidFill>
                <a:schemeClr val="tx1"/>
              </a:solidFill>
              <a:latin typeface="고도 M" panose="02000503000000020004" pitchFamily="2" charset="-127"/>
              <a:ea typeface="고도 M" panose="02000503000000020004" pitchFamily="2" charset="-127"/>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endParaRPr lang="en-US" altLang="ko-KR">
              <a:solidFill>
                <a:srgbClr val="009999"/>
              </a:solidFill>
              <a:hlinkClick r:id="rId2">
                <a:extLst>
                  <a:ext uri="{A12FA001-AC4F-418D-AE19-62706E023703}">
                    <ahyp:hlinkClr xmlns:ahyp="http://schemas.microsoft.com/office/drawing/2018/hyperlinkcolor" val="tx"/>
                  </a:ext>
                </a:extLst>
              </a:hlinkClick>
            </a:endParaRPr>
          </a:p>
          <a:p>
            <a:r>
              <a:rPr lang="en-US" altLang="ko-KR" sz="1800">
                <a:solidFill>
                  <a:srgbClr val="009999"/>
                </a:solidFill>
                <a:hlinkClick r:id="rId2">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252160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13256"/>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23892"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13" y="451138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23892" y="3156326"/>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786954" y="5256763"/>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5537" y="4565565"/>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5537" y="4565565"/>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flipV="1">
            <a:off x="2325803" y="4688675"/>
            <a:ext cx="709734" cy="4087"/>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p:sp>
        <p:nvSpPr>
          <p:cNvPr id="89" name="TextBox 88">
            <a:extLst>
              <a:ext uri="{FF2B5EF4-FFF2-40B4-BE49-F238E27FC236}">
                <a16:creationId xmlns:a16="http://schemas.microsoft.com/office/drawing/2014/main" id="{078603EE-DC0A-49A9-826B-383533B73E34}"/>
              </a:ext>
            </a:extLst>
          </p:cNvPr>
          <p:cNvSpPr txBox="1"/>
          <p:nvPr/>
        </p:nvSpPr>
        <p:spPr>
          <a:xfrm>
            <a:off x="4900430" y="4198400"/>
            <a:ext cx="30008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w</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3624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3624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3624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3624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ko-KR" sz="1100" b="0" i="1" smtClean="0">
                          <a:solidFill>
                            <a:srgbClr val="000000"/>
                          </a:solidFill>
                          <a:latin typeface="Cambria Math" panose="02040503050406030204" pitchFamily="18" charset="0"/>
                          <a:ea typeface="고도 M" panose="02000503000000020004" pitchFamily="2" charset="-127"/>
                        </a:rPr>
                        <m:t>𝑤</m:t>
                      </m:r>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36246" cy="261610"/>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4638" y="3895592"/>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5x5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95B0A421-7B8C-4997-ADE2-913BDD63BC90}"/>
              </a:ext>
            </a:extLst>
          </p:cNvPr>
          <p:cNvSpPr txBox="1"/>
          <p:nvPr/>
        </p:nvSpPr>
        <p:spPr>
          <a:xfrm>
            <a:off x="4289355" y="4216114"/>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a:defRPr/>
            </a:pPr>
            <a:r>
              <a:rPr lang="en-US" altLang="ko-KR" sz="1800">
                <a:solidFill>
                  <a:srgbClr val="000000"/>
                </a:solidFill>
                <a:latin typeface="고도 M" panose="02000503000000020004" pitchFamily="2" charset="-127"/>
                <a:ea typeface="고도 M" panose="02000503000000020004" pitchFamily="2" charset="-127"/>
              </a:rPr>
              <a:t>mode = 'valid'</a:t>
            </a: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4" name="직사각형 3">
            <a:extLst>
              <a:ext uri="{FF2B5EF4-FFF2-40B4-BE49-F238E27FC236}">
                <a16:creationId xmlns:a16="http://schemas.microsoft.com/office/drawing/2014/main" id="{9C5AD9AA-9A70-46CF-877A-29CEAD5B0F8E}"/>
              </a:ext>
            </a:extLst>
          </p:cNvPr>
          <p:cNvSpPr/>
          <p:nvPr/>
        </p:nvSpPr>
        <p:spPr>
          <a:xfrm>
            <a:off x="201204"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2"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24614" y="1801367"/>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2563477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73538" y="560799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34774"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346449" y="3073311"/>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TextBox 29">
            <a:extLst>
              <a:ext uri="{FF2B5EF4-FFF2-40B4-BE49-F238E27FC236}">
                <a16:creationId xmlns:a16="http://schemas.microsoft.com/office/drawing/2014/main" id="{CA140730-4321-48BC-9B5E-D7BB5E059315}"/>
              </a:ext>
            </a:extLst>
          </p:cNvPr>
          <p:cNvSpPr txBox="1"/>
          <p:nvPr/>
        </p:nvSpPr>
        <p:spPr>
          <a:xfrm>
            <a:off x="741166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3026992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402925" y="1243879"/>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grpSp>
        <p:nvGrpSpPr>
          <p:cNvPr id="3" name="그룹 2">
            <a:extLst>
              <a:ext uri="{FF2B5EF4-FFF2-40B4-BE49-F238E27FC236}">
                <a16:creationId xmlns:a16="http://schemas.microsoft.com/office/drawing/2014/main" id="{84C921AC-9554-4CFA-A1DA-B45AFEE5AF4F}"/>
              </a:ext>
            </a:extLst>
          </p:cNvPr>
          <p:cNvGrpSpPr/>
          <p:nvPr/>
        </p:nvGrpSpPr>
        <p:grpSpPr>
          <a:xfrm>
            <a:off x="8206719" y="1337722"/>
            <a:ext cx="1250067" cy="1250069"/>
            <a:chOff x="7774160" y="1284316"/>
            <a:chExt cx="1250067" cy="1250069"/>
          </a:xfrm>
        </p:grpSpPr>
        <p:sp>
          <p:nvSpPr>
            <p:cNvPr id="95" name="직사각형 94">
              <a:extLst>
                <a:ext uri="{FF2B5EF4-FFF2-40B4-BE49-F238E27FC236}">
                  <a16:creationId xmlns:a16="http://schemas.microsoft.com/office/drawing/2014/main" id="{22B6B465-1718-4C26-92E2-ACF5F291AB65}"/>
                </a:ext>
              </a:extLst>
            </p:cNvPr>
            <p:cNvSpPr/>
            <p:nvPr/>
          </p:nvSpPr>
          <p:spPr>
            <a:xfrm>
              <a:off x="8190849" y="128431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2CAC3DE6-7095-4D98-9089-0B75930A8531}"/>
                </a:ext>
              </a:extLst>
            </p:cNvPr>
            <p:cNvSpPr/>
            <p:nvPr/>
          </p:nvSpPr>
          <p:spPr>
            <a:xfrm>
              <a:off x="7774160" y="170100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3371942A-44AD-4E99-8A19-6727E58A11A1}"/>
                </a:ext>
              </a:extLst>
            </p:cNvPr>
            <p:cNvSpPr/>
            <p:nvPr/>
          </p:nvSpPr>
          <p:spPr>
            <a:xfrm>
              <a:off x="8607538" y="170100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C5B5C14-B9DC-406B-B2D0-03A257D85B75}"/>
                </a:ext>
              </a:extLst>
            </p:cNvPr>
            <p:cNvSpPr/>
            <p:nvPr/>
          </p:nvSpPr>
          <p:spPr>
            <a:xfrm>
              <a:off x="8190849" y="211769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nvGrpSpPr>
            <p:cNvPr id="2" name="그룹 1">
              <a:extLst>
                <a:ext uri="{FF2B5EF4-FFF2-40B4-BE49-F238E27FC236}">
                  <a16:creationId xmlns:a16="http://schemas.microsoft.com/office/drawing/2014/main" id="{1D15D233-DC06-479C-A883-AE849339A3D3}"/>
                </a:ext>
              </a:extLst>
            </p:cNvPr>
            <p:cNvGrpSpPr/>
            <p:nvPr/>
          </p:nvGrpSpPr>
          <p:grpSpPr>
            <a:xfrm>
              <a:off x="7774160" y="1284316"/>
              <a:ext cx="1250067" cy="1250069"/>
              <a:chOff x="7774160" y="1284316"/>
              <a:chExt cx="1250067" cy="1250069"/>
            </a:xfrm>
          </p:grpSpPr>
          <p:sp>
            <p:nvSpPr>
              <p:cNvPr id="88" name="직사각형 87">
                <a:extLst>
                  <a:ext uri="{FF2B5EF4-FFF2-40B4-BE49-F238E27FC236}">
                    <a16:creationId xmlns:a16="http://schemas.microsoft.com/office/drawing/2014/main" id="{02130139-DAE1-4170-8482-E98878976FEF}"/>
                  </a:ext>
                </a:extLst>
              </p:cNvPr>
              <p:cNvSpPr/>
              <p:nvPr/>
            </p:nvSpPr>
            <p:spPr>
              <a:xfrm>
                <a:off x="7774160" y="1284318"/>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B7E56F6-C9E6-42C3-BC2A-F27420FF7664}"/>
                  </a:ext>
                </a:extLst>
              </p:cNvPr>
              <p:cNvSpPr/>
              <p:nvPr/>
            </p:nvSpPr>
            <p:spPr>
              <a:xfrm>
                <a:off x="8607538" y="128431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B10DECF-B9DD-4B57-9684-7FFC2E396BA5}"/>
                  </a:ext>
                </a:extLst>
              </p:cNvPr>
              <p:cNvSpPr/>
              <p:nvPr/>
            </p:nvSpPr>
            <p:spPr>
              <a:xfrm>
                <a:off x="8190849" y="170100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35DB1165-9C84-42CC-BA98-124D1849DDFE}"/>
                  </a:ext>
                </a:extLst>
              </p:cNvPr>
              <p:cNvSpPr/>
              <p:nvPr/>
            </p:nvSpPr>
            <p:spPr>
              <a:xfrm>
                <a:off x="7774160" y="2117696"/>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004526C7-500A-4A8F-96C2-13099749CD00}"/>
                  </a:ext>
                </a:extLst>
              </p:cNvPr>
              <p:cNvSpPr/>
              <p:nvPr/>
            </p:nvSpPr>
            <p:spPr>
              <a:xfrm>
                <a:off x="8607538" y="2117694"/>
                <a:ext cx="416689" cy="4166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75519147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1010781" y="5573684"/>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445737" y="2845004"/>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8110899" y="528865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3289" y="2789872"/>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237392" y="3053348"/>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028779" y="3274424"/>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204910" y="297371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21599" y="297371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38288" y="2973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204910" y="339040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21599" y="339039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38288" y="3390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20490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21599"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38288" y="380525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CE58D60-6536-44AC-93EF-105C0440F9C8}"/>
              </a:ext>
            </a:extLst>
          </p:cNvPr>
          <p:cNvSpPr txBox="1"/>
          <p:nvPr/>
        </p:nvSpPr>
        <p:spPr>
          <a:xfrm>
            <a:off x="4939504" y="5486893"/>
            <a:ext cx="19976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p:txBody>
      </p:sp>
    </p:spTree>
    <p:extLst>
      <p:ext uri="{BB962C8B-B14F-4D97-AF65-F5344CB8AC3E}">
        <p14:creationId xmlns:p14="http://schemas.microsoft.com/office/powerpoint/2010/main" val="306644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62542" y="538901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849747" y="5938619"/>
            <a:ext cx="1997663" cy="64633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 channel = 3</a:t>
            </a:r>
          </a:p>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754112" y="5892452"/>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1117120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01100"/>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1</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1</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4CE253B8-D0C8-42D4-99E9-633A528F501A}"/>
              </a:ext>
            </a:extLst>
          </p:cNvPr>
          <p:cNvGrpSpPr/>
          <p:nvPr/>
        </p:nvGrpSpPr>
        <p:grpSpPr>
          <a:xfrm>
            <a:off x="1484003" y="1994367"/>
            <a:ext cx="956525" cy="956527"/>
            <a:chOff x="5356462" y="2037079"/>
            <a:chExt cx="1250067" cy="1250069"/>
          </a:xfrm>
        </p:grpSpPr>
        <p:sp>
          <p:nvSpPr>
            <p:cNvPr id="168" name="직사각형 167">
              <a:extLst>
                <a:ext uri="{FF2B5EF4-FFF2-40B4-BE49-F238E27FC236}">
                  <a16:creationId xmlns:a16="http://schemas.microsoft.com/office/drawing/2014/main" id="{FA666C06-D7D4-4325-8648-F9B3097053F9}"/>
                </a:ext>
              </a:extLst>
            </p:cNvPr>
            <p:cNvSpPr/>
            <p:nvPr/>
          </p:nvSpPr>
          <p:spPr>
            <a:xfrm>
              <a:off x="5356462" y="2037081"/>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ED69F9F0-3CB1-4263-B69B-33A977510CD7}"/>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B9C039B-B1CE-4EC4-8D33-EB39D7DA7C7D}"/>
                </a:ext>
              </a:extLst>
            </p:cNvPr>
            <p:cNvSpPr/>
            <p:nvPr/>
          </p:nvSpPr>
          <p:spPr>
            <a:xfrm>
              <a:off x="6189840" y="203707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9A860C2-0217-4DD2-929B-9E6CC3D538B6}"/>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46D7AB5-EF13-4EFA-9C1F-2277DF95066B}"/>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9F02647-5A16-4A25-AC59-6C0150A4C8B6}"/>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0077F1BD-0D0B-40C3-BE67-CCB5C355D01D}"/>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0F141C-623B-4088-80A5-6BF5268C8121}"/>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1F50C0CD-B418-4FC6-BBC8-894721947CE0}"/>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69160228-01B9-4ED2-AD15-F9F0B628C0B7}"/>
              </a:ext>
            </a:extLst>
          </p:cNvPr>
          <p:cNvSpPr txBox="1"/>
          <p:nvPr/>
        </p:nvSpPr>
        <p:spPr>
          <a:xfrm>
            <a:off x="6782559" y="829784"/>
            <a:ext cx="3223959" cy="147732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4-1+0=3 3-3-1=-1 4+0-1=3</a:t>
            </a:r>
          </a:p>
          <a:p>
            <a:r>
              <a:rPr lang="en-US" altLang="ko-KR" sz="1800">
                <a:solidFill>
                  <a:schemeClr val="tx1"/>
                </a:solidFill>
                <a:latin typeface="Consolas" panose="020B0609020204030204" pitchFamily="49" charset="0"/>
              </a:rPr>
              <a:t>2-2-2=-2 4-2-2=0 3-1+0=2</a:t>
            </a:r>
          </a:p>
          <a:p>
            <a:r>
              <a:rPr lang="en-US" altLang="ko-KR" sz="1800">
                <a:solidFill>
                  <a:schemeClr val="tx1"/>
                </a:solidFill>
                <a:latin typeface="Consolas" panose="020B0609020204030204" pitchFamily="49" charset="0"/>
              </a:rPr>
              <a:t>2-1-0=1 3-1+1=3 4-1+1=4</a:t>
            </a:r>
          </a:p>
          <a:p>
            <a:pPr algn="l"/>
            <a:endParaRPr lang="en-US" altLang="ko-KR" sz="1800">
              <a:solidFill>
                <a:schemeClr val="tx1"/>
              </a:solidFill>
              <a:latin typeface="Consolas" panose="020B0609020204030204" pitchFamily="49" charset="0"/>
            </a:endParaRPr>
          </a:p>
          <a:p>
            <a:pPr algn="l"/>
            <a:endParaRPr lang="ko-KR" altLang="en-US" sz="1800">
              <a:solidFill>
                <a:schemeClr val="tx1"/>
              </a:solidFill>
              <a:latin typeface="Consolas" panose="020B0609020204030204" pitchFamily="49" charset="0"/>
            </a:endParaRPr>
          </a:p>
        </p:txBody>
      </p:sp>
      <p:grpSp>
        <p:nvGrpSpPr>
          <p:cNvPr id="177" name="그룹 176">
            <a:extLst>
              <a:ext uri="{FF2B5EF4-FFF2-40B4-BE49-F238E27FC236}">
                <a16:creationId xmlns:a16="http://schemas.microsoft.com/office/drawing/2014/main" id="{20B92B52-34B1-40F3-AB2F-398CA634E7A0}"/>
              </a:ext>
            </a:extLst>
          </p:cNvPr>
          <p:cNvGrpSpPr/>
          <p:nvPr/>
        </p:nvGrpSpPr>
        <p:grpSpPr>
          <a:xfrm>
            <a:off x="1460062" y="3695622"/>
            <a:ext cx="956525" cy="956527"/>
            <a:chOff x="5356462" y="2037079"/>
            <a:chExt cx="1250067" cy="1250069"/>
          </a:xfrm>
        </p:grpSpPr>
        <p:sp>
          <p:nvSpPr>
            <p:cNvPr id="178" name="직사각형 177">
              <a:extLst>
                <a:ext uri="{FF2B5EF4-FFF2-40B4-BE49-F238E27FC236}">
                  <a16:creationId xmlns:a16="http://schemas.microsoft.com/office/drawing/2014/main" id="{93F54B77-0A75-44EB-8670-27C141F4D312}"/>
                </a:ext>
              </a:extLst>
            </p:cNvPr>
            <p:cNvSpPr/>
            <p:nvPr/>
          </p:nvSpPr>
          <p:spPr>
            <a:xfrm>
              <a:off x="5356462" y="2037081"/>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D2070D7E-16DA-465B-9AA8-3ABEF82FBA8E}"/>
                </a:ext>
              </a:extLst>
            </p:cNvPr>
            <p:cNvSpPr/>
            <p:nvPr/>
          </p:nvSpPr>
          <p:spPr>
            <a:xfrm>
              <a:off x="5773151" y="203708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A736EB1-DA1D-4E60-B475-ADD94F26AAF7}"/>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CB6DA93D-A2A4-4B66-873E-2F3CF72C5BC3}"/>
                </a:ext>
              </a:extLst>
            </p:cNvPr>
            <p:cNvSpPr/>
            <p:nvPr/>
          </p:nvSpPr>
          <p:spPr>
            <a:xfrm>
              <a:off x="5356462" y="2453770"/>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338569FD-3AF9-40F1-868E-ECE5BCEFEFF9}"/>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B91DB71F-8F38-4E7A-A21B-01B16444B78D}"/>
                </a:ext>
              </a:extLst>
            </p:cNvPr>
            <p:cNvSpPr/>
            <p:nvPr/>
          </p:nvSpPr>
          <p:spPr>
            <a:xfrm>
              <a:off x="6189840" y="245376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43146E76-C4D0-4DB8-9F01-FB95E7038DFB}"/>
                </a:ext>
              </a:extLst>
            </p:cNvPr>
            <p:cNvSpPr/>
            <p:nvPr/>
          </p:nvSpPr>
          <p:spPr>
            <a:xfrm>
              <a:off x="5356462" y="287045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D4E30A4-E259-45EC-BF01-B3E9640D59E9}"/>
                </a:ext>
              </a:extLst>
            </p:cNvPr>
            <p:cNvSpPr/>
            <p:nvPr/>
          </p:nvSpPr>
          <p:spPr>
            <a:xfrm>
              <a:off x="5773151" y="2870458"/>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79FB78-D88F-4E03-9D8B-0B7ED1583CAD}"/>
                </a:ext>
              </a:extLst>
            </p:cNvPr>
            <p:cNvSpPr/>
            <p:nvPr/>
          </p:nvSpPr>
          <p:spPr>
            <a:xfrm>
              <a:off x="6189840" y="2870457"/>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91" name="그룹 190">
            <a:extLst>
              <a:ext uri="{FF2B5EF4-FFF2-40B4-BE49-F238E27FC236}">
                <a16:creationId xmlns:a16="http://schemas.microsoft.com/office/drawing/2014/main" id="{537B9B30-7F50-442E-80B0-3E457C520DF5}"/>
              </a:ext>
            </a:extLst>
          </p:cNvPr>
          <p:cNvGrpSpPr/>
          <p:nvPr/>
        </p:nvGrpSpPr>
        <p:grpSpPr>
          <a:xfrm>
            <a:off x="1438743" y="5369620"/>
            <a:ext cx="956525" cy="956527"/>
            <a:chOff x="5356462" y="2037079"/>
            <a:chExt cx="1250067" cy="1250069"/>
          </a:xfrm>
        </p:grpSpPr>
        <p:sp>
          <p:nvSpPr>
            <p:cNvPr id="192" name="직사각형 191">
              <a:extLst>
                <a:ext uri="{FF2B5EF4-FFF2-40B4-BE49-F238E27FC236}">
                  <a16:creationId xmlns:a16="http://schemas.microsoft.com/office/drawing/2014/main" id="{40BA2E8A-6AAD-44D6-9290-2190DF37CF5C}"/>
                </a:ext>
              </a:extLst>
            </p:cNvPr>
            <p:cNvSpPr/>
            <p:nvPr/>
          </p:nvSpPr>
          <p:spPr>
            <a:xfrm>
              <a:off x="5356462" y="2037082"/>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1362530-DD07-4CC5-B8B4-5EEE5AAB049E}"/>
                </a:ext>
              </a:extLst>
            </p:cNvPr>
            <p:cNvSpPr/>
            <p:nvPr/>
          </p:nvSpPr>
          <p:spPr>
            <a:xfrm>
              <a:off x="5773151" y="203708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793686AB-B92C-4FBA-BA44-206C2632BA08}"/>
                </a:ext>
              </a:extLst>
            </p:cNvPr>
            <p:cNvSpPr/>
            <p:nvPr/>
          </p:nvSpPr>
          <p:spPr>
            <a:xfrm>
              <a:off x="6189840" y="203707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4CCAE4CF-331F-4998-ADF9-468E59E95029}"/>
                </a:ext>
              </a:extLst>
            </p:cNvPr>
            <p:cNvSpPr/>
            <p:nvPr/>
          </p:nvSpPr>
          <p:spPr>
            <a:xfrm>
              <a:off x="5356462" y="2453770"/>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8441344F-7105-4492-9290-CD5782A009D1}"/>
                </a:ext>
              </a:extLst>
            </p:cNvPr>
            <p:cNvSpPr/>
            <p:nvPr/>
          </p:nvSpPr>
          <p:spPr>
            <a:xfrm>
              <a:off x="5773151" y="2453769"/>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357CEA0-5141-40C1-B6C8-C6126557260B}"/>
                </a:ext>
              </a:extLst>
            </p:cNvPr>
            <p:cNvSpPr/>
            <p:nvPr/>
          </p:nvSpPr>
          <p:spPr>
            <a:xfrm>
              <a:off x="6189840" y="245376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50C6C98-E5C3-431F-AF35-AB420BB26176}"/>
                </a:ext>
              </a:extLst>
            </p:cNvPr>
            <p:cNvSpPr/>
            <p:nvPr/>
          </p:nvSpPr>
          <p:spPr>
            <a:xfrm>
              <a:off x="5356462" y="2870459"/>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D8E66CC-EE22-4194-84E4-0A23C402F49C}"/>
                </a:ext>
              </a:extLst>
            </p:cNvPr>
            <p:cNvSpPr/>
            <p:nvPr/>
          </p:nvSpPr>
          <p:spPr>
            <a:xfrm>
              <a:off x="5773151" y="2870458"/>
              <a:ext cx="416689" cy="416689"/>
            </a:xfrm>
            <a:prstGeom prst="rect">
              <a:avLst/>
            </a:prstGeom>
            <a:solidFill>
              <a:srgbClr val="FFFFCC"/>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06D4E66-7288-406E-9A80-F516A3A7271F}"/>
                </a:ext>
              </a:extLst>
            </p:cNvPr>
            <p:cNvSpPr/>
            <p:nvPr/>
          </p:nvSpPr>
          <p:spPr>
            <a:xfrm>
              <a:off x="6189840" y="2870457"/>
              <a:ext cx="416689" cy="4166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230" name="TextBox 229">
            <a:extLst>
              <a:ext uri="{FF2B5EF4-FFF2-40B4-BE49-F238E27FC236}">
                <a16:creationId xmlns:a16="http://schemas.microsoft.com/office/drawing/2014/main" id="{CD317C60-82E5-4118-81D0-8E65F42BD749}"/>
              </a:ext>
            </a:extLst>
          </p:cNvPr>
          <p:cNvSpPr txBox="1"/>
          <p:nvPr/>
        </p:nvSpPr>
        <p:spPr>
          <a:xfrm>
            <a:off x="8615016" y="30570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9285415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2DA5B8E-477E-4A55-8378-7B16026E5A6D}"/>
              </a:ext>
            </a:extLst>
          </p:cNvPr>
          <p:cNvSpPr/>
          <p:nvPr/>
        </p:nvSpPr>
        <p:spPr>
          <a:xfrm>
            <a:off x="8333000" y="31212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A26DE27D-2C73-42C3-930D-75FAB6389F58}"/>
              </a:ext>
            </a:extLst>
          </p:cNvPr>
          <p:cNvSpPr/>
          <p:nvPr/>
        </p:nvSpPr>
        <p:spPr>
          <a:xfrm>
            <a:off x="8331834" y="228720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926CF89-F893-4ADD-AADF-B514106AE865}"/>
              </a:ext>
            </a:extLst>
          </p:cNvPr>
          <p:cNvSpPr/>
          <p:nvPr/>
        </p:nvSpPr>
        <p:spPr>
          <a:xfrm>
            <a:off x="8748523" y="228720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C05737-3DF7-40FF-9C5E-DB00457F094D}"/>
              </a:ext>
            </a:extLst>
          </p:cNvPr>
          <p:cNvSpPr/>
          <p:nvPr/>
        </p:nvSpPr>
        <p:spPr>
          <a:xfrm>
            <a:off x="9165212" y="228720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159177EE-5CE8-40AC-8B7B-4C4CFED41A07}"/>
              </a:ext>
            </a:extLst>
          </p:cNvPr>
          <p:cNvSpPr/>
          <p:nvPr/>
        </p:nvSpPr>
        <p:spPr>
          <a:xfrm>
            <a:off x="8331834" y="270389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2A374C5-4A22-450C-96E6-0565616DDC41}"/>
              </a:ext>
            </a:extLst>
          </p:cNvPr>
          <p:cNvSpPr/>
          <p:nvPr/>
        </p:nvSpPr>
        <p:spPr>
          <a:xfrm>
            <a:off x="8748523" y="270389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24ED5B69-B469-4C0A-8AE0-0AE2A3D443CD}"/>
              </a:ext>
            </a:extLst>
          </p:cNvPr>
          <p:cNvSpPr/>
          <p:nvPr/>
        </p:nvSpPr>
        <p:spPr>
          <a:xfrm>
            <a:off x="9165212" y="270389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7EDCDC2F-2B8B-442A-BB77-A2262D6DDE8F}"/>
              </a:ext>
            </a:extLst>
          </p:cNvPr>
          <p:cNvSpPr/>
          <p:nvPr/>
        </p:nvSpPr>
        <p:spPr>
          <a:xfrm>
            <a:off x="8748523" y="312058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DA80BA3-505B-4C25-98B8-3615AABAFD44}"/>
              </a:ext>
            </a:extLst>
          </p:cNvPr>
          <p:cNvSpPr/>
          <p:nvPr/>
        </p:nvSpPr>
        <p:spPr>
          <a:xfrm>
            <a:off x="9165212" y="312058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92A8431-8A91-46BD-8CB3-58B6E645D21E}"/>
              </a:ext>
            </a:extLst>
          </p:cNvPr>
          <p:cNvSpPr txBox="1"/>
          <p:nvPr/>
        </p:nvSpPr>
        <p:spPr>
          <a:xfrm>
            <a:off x="8301207" y="270806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D1F67194-E7DA-46CF-A74B-C91AC7918597}"/>
              </a:ext>
            </a:extLst>
          </p:cNvPr>
          <p:cNvSpPr txBox="1"/>
          <p:nvPr/>
        </p:nvSpPr>
        <p:spPr>
          <a:xfrm>
            <a:off x="8748523" y="22991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0475020-3D61-45D3-BFA2-A167A9FFAAA9}"/>
              </a:ext>
            </a:extLst>
          </p:cNvPr>
          <p:cNvSpPr/>
          <p:nvPr/>
        </p:nvSpPr>
        <p:spPr>
          <a:xfrm>
            <a:off x="8333000" y="5019694"/>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230CFD-C7BB-4F27-8F10-88AD1C94E0DA}"/>
              </a:ext>
            </a:extLst>
          </p:cNvPr>
          <p:cNvSpPr/>
          <p:nvPr/>
        </p:nvSpPr>
        <p:spPr>
          <a:xfrm>
            <a:off x="8331834" y="4185652"/>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62705D71-A2F1-4D36-9CF7-833F43335BDC}"/>
              </a:ext>
            </a:extLst>
          </p:cNvPr>
          <p:cNvSpPr/>
          <p:nvPr/>
        </p:nvSpPr>
        <p:spPr>
          <a:xfrm>
            <a:off x="8748523" y="418565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73FB0C2-AF71-4E7B-A729-8301F5F07C68}"/>
              </a:ext>
            </a:extLst>
          </p:cNvPr>
          <p:cNvSpPr/>
          <p:nvPr/>
        </p:nvSpPr>
        <p:spPr>
          <a:xfrm>
            <a:off x="9165212" y="418565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03461A59-6693-4F46-AB97-D582FFA19999}"/>
              </a:ext>
            </a:extLst>
          </p:cNvPr>
          <p:cNvSpPr/>
          <p:nvPr/>
        </p:nvSpPr>
        <p:spPr>
          <a:xfrm>
            <a:off x="8331834" y="4602341"/>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A0C2332-54E4-4DA5-86C9-15C642103FAA}"/>
              </a:ext>
            </a:extLst>
          </p:cNvPr>
          <p:cNvSpPr/>
          <p:nvPr/>
        </p:nvSpPr>
        <p:spPr>
          <a:xfrm>
            <a:off x="8748523" y="4602340"/>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7316D670-9B04-4B7D-8E2C-A62BA1A56030}"/>
              </a:ext>
            </a:extLst>
          </p:cNvPr>
          <p:cNvSpPr/>
          <p:nvPr/>
        </p:nvSpPr>
        <p:spPr>
          <a:xfrm>
            <a:off x="9165212" y="460233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A30FB42-7FBF-4EB6-A8E2-E93F252EF300}"/>
              </a:ext>
            </a:extLst>
          </p:cNvPr>
          <p:cNvSpPr/>
          <p:nvPr/>
        </p:nvSpPr>
        <p:spPr>
          <a:xfrm>
            <a:off x="8748523" y="5019029"/>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47073189-7683-4648-AC6D-C48E25BDA02A}"/>
              </a:ext>
            </a:extLst>
          </p:cNvPr>
          <p:cNvSpPr/>
          <p:nvPr/>
        </p:nvSpPr>
        <p:spPr>
          <a:xfrm>
            <a:off x="9165212" y="5019028"/>
            <a:ext cx="416689" cy="416689"/>
          </a:xfrm>
          <a:prstGeom prst="rect">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42195906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4001"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27982"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3303512" y="2707824"/>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3" y="1761608"/>
            <a:ext cx="5828598" cy="400110"/>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[1, 2] )</a:t>
            </a:r>
          </a:p>
        </p:txBody>
      </p:sp>
      <p:sp>
        <p:nvSpPr>
          <p:cNvPr id="250" name="직사각형 249">
            <a:extLst>
              <a:ext uri="{FF2B5EF4-FFF2-40B4-BE49-F238E27FC236}">
                <a16:creationId xmlns:a16="http://schemas.microsoft.com/office/drawing/2014/main" id="{4978D2DF-DDA2-44D7-B924-8436BFA2688D}"/>
              </a:ext>
            </a:extLst>
          </p:cNvPr>
          <p:cNvSpPr/>
          <p:nvPr/>
        </p:nvSpPr>
        <p:spPr>
          <a:xfrm>
            <a:off x="4505351" y="2707823"/>
            <a:ext cx="12018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AA60A62A-563E-4EB6-8B60-6DFA94668B73}"/>
              </a:ext>
            </a:extLst>
          </p:cNvPr>
          <p:cNvSpPr txBox="1"/>
          <p:nvPr/>
        </p:nvSpPr>
        <p:spPr>
          <a:xfrm>
            <a:off x="3557221" y="2246158"/>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2" name="TextBox 251">
            <a:extLst>
              <a:ext uri="{FF2B5EF4-FFF2-40B4-BE49-F238E27FC236}">
                <a16:creationId xmlns:a16="http://schemas.microsoft.com/office/drawing/2014/main" id="{0DB3FF4A-A282-4187-9EB4-4978FE2BEECA}"/>
              </a:ext>
            </a:extLst>
          </p:cNvPr>
          <p:cNvSpPr txBox="1"/>
          <p:nvPr/>
        </p:nvSpPr>
        <p:spPr>
          <a:xfrm>
            <a:off x="4759059" y="2246157"/>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620402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2</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5828598" cy="1323439"/>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[1, 2], [3, 4]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p:txBody>
      </p:sp>
      <p:sp>
        <p:nvSpPr>
          <p:cNvPr id="5" name="직사각형 4">
            <a:extLst>
              <a:ext uri="{FF2B5EF4-FFF2-40B4-BE49-F238E27FC236}">
                <a16:creationId xmlns:a16="http://schemas.microsoft.com/office/drawing/2014/main" id="{AFB3F103-BC82-4902-B692-C9E93F01F65E}"/>
              </a:ext>
            </a:extLst>
          </p:cNvPr>
          <p:cNvSpPr/>
          <p:nvPr/>
        </p:nvSpPr>
        <p:spPr>
          <a:xfrm>
            <a:off x="3303511" y="2707824"/>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932045" y="2707823"/>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FAD5765A-C1C8-4025-9B2B-BC6EC4AEFD5B}"/>
              </a:ext>
            </a:extLst>
          </p:cNvPr>
          <p:cNvSpPr/>
          <p:nvPr/>
        </p:nvSpPr>
        <p:spPr>
          <a:xfrm>
            <a:off x="3443756" y="2803681"/>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8B0F35D1-12C5-43F1-9400-32C3521B9925}"/>
              </a:ext>
            </a:extLst>
          </p:cNvPr>
          <p:cNvSpPr/>
          <p:nvPr/>
        </p:nvSpPr>
        <p:spPr>
          <a:xfrm>
            <a:off x="4622153" y="2803681"/>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6701F70-1B00-4AB1-AF61-D8A55D67D6F1}"/>
              </a:ext>
            </a:extLst>
          </p:cNvPr>
          <p:cNvSpPr/>
          <p:nvPr/>
        </p:nvSpPr>
        <p:spPr>
          <a:xfrm>
            <a:off x="6067915" y="2803681"/>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CFC92139-DB98-4044-AAD6-E3C618D7301A}"/>
              </a:ext>
            </a:extLst>
          </p:cNvPr>
          <p:cNvSpPr/>
          <p:nvPr/>
        </p:nvSpPr>
        <p:spPr>
          <a:xfrm>
            <a:off x="7246312" y="2803681"/>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CEADA52A-1CC5-40FF-B591-AD2574988D6E}"/>
              </a:ext>
            </a:extLst>
          </p:cNvPr>
          <p:cNvSpPr txBox="1"/>
          <p:nvPr/>
        </p:nvSpPr>
        <p:spPr>
          <a:xfrm>
            <a:off x="4302729" y="2250711"/>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82E0204F-B834-472A-AA01-A74CDEABE635}"/>
              </a:ext>
            </a:extLst>
          </p:cNvPr>
          <p:cNvSpPr txBox="1"/>
          <p:nvPr/>
        </p:nvSpPr>
        <p:spPr>
          <a:xfrm>
            <a:off x="6899101" y="2250710"/>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40059811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3</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990132" y="1542825"/>
            <a:ext cx="7895816"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[1,2],[3,4] ],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len(a[1])</a:t>
            </a:r>
          </a:p>
          <a:p>
            <a:r>
              <a:rPr lang="en-US" altLang="ko-KR" sz="2000">
                <a:solidFill>
                  <a:schemeClr val="tx1"/>
                </a:solidFill>
                <a:latin typeface="Consolas" panose="020B0609020204030204" pitchFamily="49" charset="0"/>
              </a:rPr>
              <a:t>len(a[0][0])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78075"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7352"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4" name="그룹 3">
            <a:extLst>
              <a:ext uri="{FF2B5EF4-FFF2-40B4-BE49-F238E27FC236}">
                <a16:creationId xmlns:a16="http://schemas.microsoft.com/office/drawing/2014/main" id="{20D9F610-A2CF-4FB6-88E3-8E2B84673324}"/>
              </a:ext>
            </a:extLst>
          </p:cNvPr>
          <p:cNvGrpSpPr/>
          <p:nvPr/>
        </p:nvGrpSpPr>
        <p:grpSpPr>
          <a:xfrm>
            <a:off x="1411534" y="4029972"/>
            <a:ext cx="1730711" cy="686112"/>
            <a:chOff x="1417358" y="3981255"/>
            <a:chExt cx="1667018" cy="686112"/>
          </a:xfrm>
        </p:grpSpPr>
        <p:sp>
          <p:nvSpPr>
            <p:cNvPr id="20" name="직사각형 19">
              <a:extLst>
                <a:ext uri="{FF2B5EF4-FFF2-40B4-BE49-F238E27FC236}">
                  <a16:creationId xmlns:a16="http://schemas.microsoft.com/office/drawing/2014/main" id="{2DC2F115-870A-4382-B136-F79366032CAF}"/>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1</a:t>
              </a:r>
              <a:endParaRPr lang="ko-KR" altLang="en-US" sz="4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2</a:t>
              </a:r>
              <a:endParaRPr lang="ko-KR" altLang="en-US" sz="4800">
                <a:solidFill>
                  <a:schemeClr val="tx1"/>
                </a:solidFill>
                <a:latin typeface="Consolas" panose="020B0609020204030204" pitchFamily="49" charset="0"/>
              </a:endParaRPr>
            </a:p>
          </p:txBody>
        </p:sp>
      </p:grpSp>
      <p:grpSp>
        <p:nvGrpSpPr>
          <p:cNvPr id="22" name="그룹 21">
            <a:extLst>
              <a:ext uri="{FF2B5EF4-FFF2-40B4-BE49-F238E27FC236}">
                <a16:creationId xmlns:a16="http://schemas.microsoft.com/office/drawing/2014/main" id="{E68777D2-EF48-4C41-B9DF-0D14D546AAA5}"/>
              </a:ext>
            </a:extLst>
          </p:cNvPr>
          <p:cNvGrpSpPr/>
          <p:nvPr/>
        </p:nvGrpSpPr>
        <p:grpSpPr>
          <a:xfrm>
            <a:off x="3432245" y="4029972"/>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3</a:t>
              </a:r>
              <a:endParaRPr lang="ko-KR" altLang="en-US" sz="4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4</a:t>
              </a:r>
              <a:endParaRPr lang="ko-KR" altLang="en-US" sz="4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5195"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4472"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8654" y="4029972"/>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5</a:t>
              </a:r>
              <a:endParaRPr lang="ko-KR" altLang="en-US" sz="4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6</a:t>
              </a:r>
              <a:endParaRPr lang="ko-KR" altLang="en-US" sz="4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9365" y="4029972"/>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7</a:t>
              </a:r>
              <a:endParaRPr lang="ko-KR" altLang="en-US" sz="4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800">
                  <a:solidFill>
                    <a:schemeClr val="tx1"/>
                  </a:solidFill>
                  <a:latin typeface="Consolas" panose="020B0609020204030204" pitchFamily="49" charset="0"/>
                </a:rPr>
                <a:t>8</a:t>
              </a:r>
              <a:endParaRPr lang="ko-KR" altLang="en-US" sz="4800">
                <a:solidFill>
                  <a:schemeClr val="tx1"/>
                </a:solidFill>
                <a:latin typeface="Consolas" panose="020B0609020204030204" pitchFamily="49" charset="0"/>
              </a:endParaRPr>
            </a:p>
          </p:txBody>
        </p:sp>
      </p:grpSp>
      <p:sp>
        <p:nvSpPr>
          <p:cNvPr id="3" name="TextBox 2">
            <a:extLst>
              <a:ext uri="{FF2B5EF4-FFF2-40B4-BE49-F238E27FC236}">
                <a16:creationId xmlns:a16="http://schemas.microsoft.com/office/drawing/2014/main" id="{AD57E06D-1E6F-4F77-B8FE-93575D53BD0F}"/>
              </a:ext>
            </a:extLst>
          </p:cNvPr>
          <p:cNvSpPr txBox="1"/>
          <p:nvPr/>
        </p:nvSpPr>
        <p:spPr>
          <a:xfrm>
            <a:off x="2960142" y="3494924"/>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0373174-5752-4C63-94EF-D979C47F1F5F}"/>
              </a:ext>
            </a:extLst>
          </p:cNvPr>
          <p:cNvSpPr txBox="1"/>
          <p:nvPr/>
        </p:nvSpPr>
        <p:spPr>
          <a:xfrm>
            <a:off x="1903656" y="3632533"/>
            <a:ext cx="6944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424615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572202" y="981718"/>
            <a:ext cx="1569660" cy="830997"/>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차원 배열</a:t>
            </a:r>
            <a:endParaRPr lang="en-US" altLang="ko-KR" sz="2400">
              <a:solidFill>
                <a:schemeClr val="tx1"/>
              </a:solidFill>
              <a:latin typeface="고도 M" panose="02000503000000020004" pitchFamily="2" charset="-127"/>
              <a:ea typeface="고도 M" panose="02000503000000020004" pitchFamily="2" charset="-127"/>
            </a:endParaRPr>
          </a:p>
          <a:p>
            <a:endParaRPr lang="ko-KR" altLang="en-US" sz="2400">
              <a:solidFill>
                <a:schemeClr val="tx1"/>
              </a:solidFill>
              <a:latin typeface="Consolas" panose="020B0609020204030204" pitchFamily="49" charset="0"/>
            </a:endParaRPr>
          </a:p>
        </p:txBody>
      </p:sp>
      <p:sp>
        <p:nvSpPr>
          <p:cNvPr id="249" name="TextBox 248">
            <a:extLst>
              <a:ext uri="{FF2B5EF4-FFF2-40B4-BE49-F238E27FC236}">
                <a16:creationId xmlns:a16="http://schemas.microsoft.com/office/drawing/2014/main" id="{75270EAA-79FA-493F-A815-303442A57705}"/>
              </a:ext>
            </a:extLst>
          </p:cNvPr>
          <p:cNvSpPr txBox="1"/>
          <p:nvPr/>
        </p:nvSpPr>
        <p:spPr>
          <a:xfrm>
            <a:off x="0" y="1542825"/>
            <a:ext cx="10114498" cy="1631216"/>
          </a:xfrm>
          <a:prstGeom prst="rect">
            <a:avLst/>
          </a:prstGeom>
          <a:noFill/>
        </p:spPr>
        <p:txBody>
          <a:bodyPr wrap="square">
            <a:spAutoFit/>
          </a:bodyPr>
          <a:lstStyle/>
          <a:p>
            <a:r>
              <a:rPr lang="en-US" altLang="ko-KR" sz="2000">
                <a:solidFill>
                  <a:schemeClr val="tx1"/>
                </a:solidFill>
                <a:latin typeface="Consolas" panose="020B0609020204030204" pitchFamily="49" charset="0"/>
              </a:rPr>
              <a:t>a = np.array( [ [ [ [1],[2] ],[[3],[4]] ], </a:t>
            </a:r>
          </a:p>
          <a:p>
            <a:r>
              <a:rPr lang="en-US" altLang="ko-KR" sz="2000">
                <a:solidFill>
                  <a:schemeClr val="tx1"/>
                </a:solidFill>
                <a:latin typeface="Consolas" panose="020B0609020204030204" pitchFamily="49" charset="0"/>
              </a:rPr>
              <a:t>                [[[5],[6]],[[7],[8]]]  ] )</a:t>
            </a:r>
          </a:p>
          <a:p>
            <a:r>
              <a:rPr lang="en-US" altLang="ko-KR" sz="2000">
                <a:solidFill>
                  <a:schemeClr val="tx1"/>
                </a:solidFill>
                <a:latin typeface="Consolas" panose="020B0609020204030204" pitchFamily="49" charset="0"/>
              </a:rPr>
              <a:t>len(a)</a:t>
            </a:r>
          </a:p>
          <a:p>
            <a:r>
              <a:rPr lang="en-US" altLang="ko-KR" sz="2000">
                <a:solidFill>
                  <a:schemeClr val="tx1"/>
                </a:solidFill>
                <a:latin typeface="Consolas" panose="020B0609020204030204" pitchFamily="49" charset="0"/>
              </a:rPr>
              <a:t>len(a[0])</a:t>
            </a:r>
          </a:p>
          <a:p>
            <a:r>
              <a:rPr lang="en-US" altLang="ko-KR" sz="2000">
                <a:solidFill>
                  <a:schemeClr val="tx1"/>
                </a:solidFill>
                <a:latin typeface="Consolas" panose="020B0609020204030204" pitchFamily="49" charset="0"/>
              </a:rPr>
              <a:t>len(a[0][0][0])</a:t>
            </a:r>
          </a:p>
        </p:txBody>
      </p:sp>
      <p:sp>
        <p:nvSpPr>
          <p:cNvPr id="5" name="직사각형 4">
            <a:extLst>
              <a:ext uri="{FF2B5EF4-FFF2-40B4-BE49-F238E27FC236}">
                <a16:creationId xmlns:a16="http://schemas.microsoft.com/office/drawing/2014/main" id="{AFB3F103-BC82-4902-B692-C9E93F01F65E}"/>
              </a:ext>
            </a:extLst>
          </p:cNvPr>
          <p:cNvSpPr/>
          <p:nvPr/>
        </p:nvSpPr>
        <p:spPr>
          <a:xfrm>
            <a:off x="1133183"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4978D2DF-DDA2-44D7-B924-8436BFA2688D}"/>
              </a:ext>
            </a:extLst>
          </p:cNvPr>
          <p:cNvSpPr/>
          <p:nvPr/>
        </p:nvSpPr>
        <p:spPr>
          <a:xfrm>
            <a:off x="5441522" y="3779299"/>
            <a:ext cx="4308339"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84A94AFF-D9F2-47B4-872B-A90BD0B01047}"/>
              </a:ext>
            </a:extLst>
          </p:cNvPr>
          <p:cNvSpPr/>
          <p:nvPr/>
        </p:nvSpPr>
        <p:spPr>
          <a:xfrm>
            <a:off x="1278075"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B2C6B5C9-2996-4489-B479-49071D23D689}"/>
              </a:ext>
            </a:extLst>
          </p:cNvPr>
          <p:cNvSpPr/>
          <p:nvPr/>
        </p:nvSpPr>
        <p:spPr>
          <a:xfrm>
            <a:off x="3287352"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2DC2F115-870A-4382-B136-F79366032CAF}"/>
              </a:ext>
            </a:extLst>
          </p:cNvPr>
          <p:cNvSpPr/>
          <p:nvPr/>
        </p:nvSpPr>
        <p:spPr>
          <a:xfrm>
            <a:off x="1411534" y="4029972"/>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57C8275-1EA1-45E9-97F3-FCEFECD0EE14}"/>
              </a:ext>
            </a:extLst>
          </p:cNvPr>
          <p:cNvSpPr/>
          <p:nvPr/>
        </p:nvSpPr>
        <p:spPr>
          <a:xfrm>
            <a:off x="2276890" y="4029972"/>
            <a:ext cx="865356"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2" name="그룹 21">
            <a:extLst>
              <a:ext uri="{FF2B5EF4-FFF2-40B4-BE49-F238E27FC236}">
                <a16:creationId xmlns:a16="http://schemas.microsoft.com/office/drawing/2014/main" id="{E68777D2-EF48-4C41-B9DF-0D14D546AAA5}"/>
              </a:ext>
            </a:extLst>
          </p:cNvPr>
          <p:cNvGrpSpPr/>
          <p:nvPr/>
        </p:nvGrpSpPr>
        <p:grpSpPr>
          <a:xfrm>
            <a:off x="3432245" y="4029972"/>
            <a:ext cx="1730711" cy="686112"/>
            <a:chOff x="1417358" y="3981255"/>
            <a:chExt cx="1667018" cy="686112"/>
          </a:xfrm>
        </p:grpSpPr>
        <p:sp>
          <p:nvSpPr>
            <p:cNvPr id="23" name="직사각형 22">
              <a:extLst>
                <a:ext uri="{FF2B5EF4-FFF2-40B4-BE49-F238E27FC236}">
                  <a16:creationId xmlns:a16="http://schemas.microsoft.com/office/drawing/2014/main" id="{31F1BCB9-6458-432D-948F-F99E9C93BAE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1C68407-A711-470E-99EC-861B90D54708}"/>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25" name="직사각형 24">
            <a:extLst>
              <a:ext uri="{FF2B5EF4-FFF2-40B4-BE49-F238E27FC236}">
                <a16:creationId xmlns:a16="http://schemas.microsoft.com/office/drawing/2014/main" id="{BD1F7F4C-EF39-43E5-B677-738BB4EA4A8C}"/>
              </a:ext>
            </a:extLst>
          </p:cNvPr>
          <p:cNvSpPr/>
          <p:nvPr/>
        </p:nvSpPr>
        <p:spPr>
          <a:xfrm>
            <a:off x="5575195"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CFFC109D-B77C-4566-A4D3-FFEBE13A0BD3}"/>
              </a:ext>
            </a:extLst>
          </p:cNvPr>
          <p:cNvSpPr/>
          <p:nvPr/>
        </p:nvSpPr>
        <p:spPr>
          <a:xfrm>
            <a:off x="7584472" y="3906555"/>
            <a:ext cx="2014887" cy="9329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nvGrpSpPr>
          <p:cNvPr id="27" name="그룹 26">
            <a:extLst>
              <a:ext uri="{FF2B5EF4-FFF2-40B4-BE49-F238E27FC236}">
                <a16:creationId xmlns:a16="http://schemas.microsoft.com/office/drawing/2014/main" id="{704F64ED-6814-4C41-B6D7-513A46DCC6A8}"/>
              </a:ext>
            </a:extLst>
          </p:cNvPr>
          <p:cNvGrpSpPr/>
          <p:nvPr/>
        </p:nvGrpSpPr>
        <p:grpSpPr>
          <a:xfrm>
            <a:off x="5708654" y="4029972"/>
            <a:ext cx="1730711" cy="686112"/>
            <a:chOff x="1417358" y="3981255"/>
            <a:chExt cx="1667018" cy="686112"/>
          </a:xfrm>
        </p:grpSpPr>
        <p:sp>
          <p:nvSpPr>
            <p:cNvPr id="28" name="직사각형 27">
              <a:extLst>
                <a:ext uri="{FF2B5EF4-FFF2-40B4-BE49-F238E27FC236}">
                  <a16:creationId xmlns:a16="http://schemas.microsoft.com/office/drawing/2014/main" id="{446FEEAD-E67A-4D2D-B11F-206CF21F3CA0}"/>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702070C-C3EE-496F-A336-A3A479321A66}"/>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951CB02B-672C-4300-9141-361D38748E8D}"/>
              </a:ext>
            </a:extLst>
          </p:cNvPr>
          <p:cNvGrpSpPr/>
          <p:nvPr/>
        </p:nvGrpSpPr>
        <p:grpSpPr>
          <a:xfrm>
            <a:off x="7729365" y="4029972"/>
            <a:ext cx="1730711" cy="686112"/>
            <a:chOff x="1417358" y="3981255"/>
            <a:chExt cx="1667018" cy="686112"/>
          </a:xfrm>
        </p:grpSpPr>
        <p:sp>
          <p:nvSpPr>
            <p:cNvPr id="31" name="직사각형 30">
              <a:extLst>
                <a:ext uri="{FF2B5EF4-FFF2-40B4-BE49-F238E27FC236}">
                  <a16:creationId xmlns:a16="http://schemas.microsoft.com/office/drawing/2014/main" id="{BFA65317-B01B-4C01-B838-3E5BCEA22B5B}"/>
                </a:ext>
              </a:extLst>
            </p:cNvPr>
            <p:cNvSpPr/>
            <p:nvPr/>
          </p:nvSpPr>
          <p:spPr>
            <a:xfrm>
              <a:off x="1417358"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31AF155F-C445-4420-9064-F120006F3949}"/>
                </a:ext>
              </a:extLst>
            </p:cNvPr>
            <p:cNvSpPr/>
            <p:nvPr/>
          </p:nvSpPr>
          <p:spPr>
            <a:xfrm>
              <a:off x="2250867" y="3981255"/>
              <a:ext cx="833509" cy="68611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grpSp>
      <p:sp>
        <p:nvSpPr>
          <p:cNvPr id="33" name="직사각형 32">
            <a:extLst>
              <a:ext uri="{FF2B5EF4-FFF2-40B4-BE49-F238E27FC236}">
                <a16:creationId xmlns:a16="http://schemas.microsoft.com/office/drawing/2014/main" id="{3E2C9904-BF7A-4A42-BC42-AB46817FE9B2}"/>
              </a:ext>
            </a:extLst>
          </p:cNvPr>
          <p:cNvSpPr/>
          <p:nvPr/>
        </p:nvSpPr>
        <p:spPr>
          <a:xfrm>
            <a:off x="1537136" y="4130951"/>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3E05388-BFA8-43E2-B0E3-46A660EB9175}"/>
              </a:ext>
            </a:extLst>
          </p:cNvPr>
          <p:cNvSpPr/>
          <p:nvPr/>
        </p:nvSpPr>
        <p:spPr>
          <a:xfrm>
            <a:off x="2398383"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F426174-73FF-4A0C-81C5-683ACD048F93}"/>
              </a:ext>
            </a:extLst>
          </p:cNvPr>
          <p:cNvSpPr/>
          <p:nvPr/>
        </p:nvSpPr>
        <p:spPr>
          <a:xfrm>
            <a:off x="3565918"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ED4561B-EBDA-4B20-B5E3-2C8789DB94EC}"/>
              </a:ext>
            </a:extLst>
          </p:cNvPr>
          <p:cNvSpPr/>
          <p:nvPr/>
        </p:nvSpPr>
        <p:spPr>
          <a:xfrm>
            <a:off x="4431060"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88F51739-E3B7-4F84-9037-089D16EDE5A6}"/>
              </a:ext>
            </a:extLst>
          </p:cNvPr>
          <p:cNvSpPr/>
          <p:nvPr/>
        </p:nvSpPr>
        <p:spPr>
          <a:xfrm>
            <a:off x="5837437"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5</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AF1D33FA-75C9-4A10-BAC8-F92A3761DF70}"/>
              </a:ext>
            </a:extLst>
          </p:cNvPr>
          <p:cNvSpPr/>
          <p:nvPr/>
        </p:nvSpPr>
        <p:spPr>
          <a:xfrm>
            <a:off x="6702579"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6</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A856EF5-78C5-4393-BF32-41C304A9616C}"/>
              </a:ext>
            </a:extLst>
          </p:cNvPr>
          <p:cNvSpPr/>
          <p:nvPr/>
        </p:nvSpPr>
        <p:spPr>
          <a:xfrm>
            <a:off x="7857428"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7</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0BBB138-03D1-4A4A-8772-2F4A9731B672}"/>
              </a:ext>
            </a:extLst>
          </p:cNvPr>
          <p:cNvSpPr/>
          <p:nvPr/>
        </p:nvSpPr>
        <p:spPr>
          <a:xfrm>
            <a:off x="8722570" y="4130950"/>
            <a:ext cx="618261" cy="48031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8</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2508128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TextBox 1">
            <a:extLst>
              <a:ext uri="{FF2B5EF4-FFF2-40B4-BE49-F238E27FC236}">
                <a16:creationId xmlns:a16="http://schemas.microsoft.com/office/drawing/2014/main" id="{EA163858-3AE3-4C10-AA48-D462EAE091A4}"/>
              </a:ext>
            </a:extLst>
          </p:cNvPr>
          <p:cNvSpPr txBox="1"/>
          <p:nvPr/>
        </p:nvSpPr>
        <p:spPr>
          <a:xfrm>
            <a:off x="408861" y="776770"/>
            <a:ext cx="4772460" cy="3046988"/>
          </a:xfrm>
          <a:prstGeom prst="rect">
            <a:avLst/>
          </a:prstGeom>
          <a:noFill/>
        </p:spPr>
        <p:txBody>
          <a:bodyPr wrap="none" rtlCol="0">
            <a:spAutoFit/>
          </a:bodyPr>
          <a:lstStyle/>
          <a:p>
            <a:r>
              <a:rPr lang="en-US" altLang="ko-KR" sz="2400">
                <a:solidFill>
                  <a:schemeClr val="tx1"/>
                </a:solidFill>
                <a:latin typeface="Consolas" panose="020B0609020204030204" pitchFamily="49" charset="0"/>
              </a:rPr>
              <a:t>[   [  [  [1],[2],[3]  ],</a:t>
            </a:r>
          </a:p>
          <a:p>
            <a:r>
              <a:rPr lang="en-US" altLang="ko-KR" sz="2400">
                <a:solidFill>
                  <a:schemeClr val="tx1"/>
                </a:solidFill>
                <a:latin typeface="Consolas" panose="020B0609020204030204" pitchFamily="49" charset="0"/>
              </a:rPr>
              <a:t>       [[4],[5],[6]],</a:t>
            </a:r>
          </a:p>
          <a:p>
            <a:r>
              <a:rPr lang="en-US" altLang="ko-KR" sz="2400">
                <a:solidFill>
                  <a:schemeClr val="tx1"/>
                </a:solidFill>
                <a:latin typeface="Consolas" panose="020B0609020204030204" pitchFamily="49" charset="0"/>
              </a:rPr>
              <a:t>       [[7],[8],[9]]  ]  ] </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len(a)</a:t>
            </a:r>
          </a:p>
          <a:p>
            <a:r>
              <a:rPr lang="en-US" altLang="ko-KR" sz="2400">
                <a:solidFill>
                  <a:schemeClr val="tx1"/>
                </a:solidFill>
                <a:latin typeface="Consolas" panose="020B0609020204030204" pitchFamily="49" charset="0"/>
              </a:rPr>
              <a:t>len(a[0])</a:t>
            </a:r>
          </a:p>
          <a:p>
            <a:r>
              <a:rPr lang="en-US" altLang="ko-KR" sz="2400">
                <a:solidFill>
                  <a:schemeClr val="tx1"/>
                </a:solidFill>
                <a:latin typeface="Consolas" panose="020B0609020204030204" pitchFamily="49" charset="0"/>
              </a:rPr>
              <a:t>len(a[0][0])</a:t>
            </a:r>
          </a:p>
          <a:p>
            <a:r>
              <a:rPr lang="en-US" altLang="ko-KR" sz="2400">
                <a:solidFill>
                  <a:schemeClr val="tx1"/>
                </a:solidFill>
                <a:latin typeface="Consolas" panose="020B0609020204030204" pitchFamily="49" charset="0"/>
              </a:rPr>
              <a:t>len(a[0][0][0])</a:t>
            </a:r>
            <a:endParaRPr lang="ko-KR" altLang="en-US" sz="24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AFB3F103-BC82-4902-B692-C9E93F01F65E}"/>
              </a:ext>
            </a:extLst>
          </p:cNvPr>
          <p:cNvSpPr/>
          <p:nvPr/>
        </p:nvSpPr>
        <p:spPr>
          <a:xfrm>
            <a:off x="1351966" y="4323452"/>
            <a:ext cx="7550812"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1AF8FF8-08A9-40CA-AC94-54015000D18B}"/>
              </a:ext>
            </a:extLst>
          </p:cNvPr>
          <p:cNvSpPr/>
          <p:nvPr/>
        </p:nvSpPr>
        <p:spPr>
          <a:xfrm>
            <a:off x="1694164"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BCCFDA7-C6A5-418C-B3DC-4725F8EFFC63}"/>
              </a:ext>
            </a:extLst>
          </p:cNvPr>
          <p:cNvSpPr/>
          <p:nvPr/>
        </p:nvSpPr>
        <p:spPr>
          <a:xfrm>
            <a:off x="3982969" y="4440951"/>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EFE40A-BB29-4FF8-BD2A-2B811C88B88E}"/>
              </a:ext>
            </a:extLst>
          </p:cNvPr>
          <p:cNvSpPr/>
          <p:nvPr/>
        </p:nvSpPr>
        <p:spPr>
          <a:xfrm>
            <a:off x="6271775" y="4440950"/>
            <a:ext cx="2288805" cy="94888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8" name="그룹 7">
            <a:extLst>
              <a:ext uri="{FF2B5EF4-FFF2-40B4-BE49-F238E27FC236}">
                <a16:creationId xmlns:a16="http://schemas.microsoft.com/office/drawing/2014/main" id="{8263E7FC-0713-40C2-83E1-FB0BF844FBCC}"/>
              </a:ext>
            </a:extLst>
          </p:cNvPr>
          <p:cNvGrpSpPr/>
          <p:nvPr/>
        </p:nvGrpSpPr>
        <p:grpSpPr>
          <a:xfrm>
            <a:off x="1865264" y="4562023"/>
            <a:ext cx="1926972" cy="686031"/>
            <a:chOff x="1809165" y="3714643"/>
            <a:chExt cx="1893318" cy="868578"/>
          </a:xfrm>
        </p:grpSpPr>
        <p:sp>
          <p:nvSpPr>
            <p:cNvPr id="22" name="직사각형 21">
              <a:extLst>
                <a:ext uri="{FF2B5EF4-FFF2-40B4-BE49-F238E27FC236}">
                  <a16:creationId xmlns:a16="http://schemas.microsoft.com/office/drawing/2014/main" id="{2C444164-CBAF-4CC7-ACED-FFFCC9CDB0C0}"/>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45601E7-D06A-4BB0-9509-CEB43174A32B}"/>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5BBB069-4784-4A31-896D-DE9844370B31}"/>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6" name="그룹 25">
            <a:extLst>
              <a:ext uri="{FF2B5EF4-FFF2-40B4-BE49-F238E27FC236}">
                <a16:creationId xmlns:a16="http://schemas.microsoft.com/office/drawing/2014/main" id="{2EBC3AB1-F5AF-461D-9E4C-6CD027559D42}"/>
              </a:ext>
            </a:extLst>
          </p:cNvPr>
          <p:cNvGrpSpPr/>
          <p:nvPr/>
        </p:nvGrpSpPr>
        <p:grpSpPr>
          <a:xfrm>
            <a:off x="4163885" y="4572378"/>
            <a:ext cx="1926972" cy="686031"/>
            <a:chOff x="1809165" y="3714643"/>
            <a:chExt cx="1893318" cy="868578"/>
          </a:xfrm>
        </p:grpSpPr>
        <p:sp>
          <p:nvSpPr>
            <p:cNvPr id="27" name="직사각형 26">
              <a:extLst>
                <a:ext uri="{FF2B5EF4-FFF2-40B4-BE49-F238E27FC236}">
                  <a16:creationId xmlns:a16="http://schemas.microsoft.com/office/drawing/2014/main" id="{B40C9A56-DBF8-4A9A-BC6D-8EB75B5A12B2}"/>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B6024FBB-DA48-439E-B783-CD01EA8FE4F9}"/>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B89E8989-DFE6-4F9D-BA9B-7DDC2282C64E}"/>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0" name="그룹 29">
            <a:extLst>
              <a:ext uri="{FF2B5EF4-FFF2-40B4-BE49-F238E27FC236}">
                <a16:creationId xmlns:a16="http://schemas.microsoft.com/office/drawing/2014/main" id="{6BD9D1F7-9990-4D24-BCAB-8771D9BAE9D0}"/>
              </a:ext>
            </a:extLst>
          </p:cNvPr>
          <p:cNvGrpSpPr/>
          <p:nvPr/>
        </p:nvGrpSpPr>
        <p:grpSpPr>
          <a:xfrm>
            <a:off x="6452691" y="4572378"/>
            <a:ext cx="1926972" cy="686031"/>
            <a:chOff x="1809165" y="3714643"/>
            <a:chExt cx="1893318" cy="868578"/>
          </a:xfrm>
        </p:grpSpPr>
        <p:sp>
          <p:nvSpPr>
            <p:cNvPr id="31" name="직사각형 30">
              <a:extLst>
                <a:ext uri="{FF2B5EF4-FFF2-40B4-BE49-F238E27FC236}">
                  <a16:creationId xmlns:a16="http://schemas.microsoft.com/office/drawing/2014/main" id="{1EDFB650-ED99-4594-AA00-2E3E27FA9EC1}"/>
                </a:ext>
              </a:extLst>
            </p:cNvPr>
            <p:cNvSpPr/>
            <p:nvPr/>
          </p:nvSpPr>
          <p:spPr>
            <a:xfrm>
              <a:off x="1809165"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6AE134B-0719-4B9F-A2A4-C4D0E0D92D1D}"/>
                </a:ext>
              </a:extLst>
            </p:cNvPr>
            <p:cNvSpPr/>
            <p:nvPr/>
          </p:nvSpPr>
          <p:spPr>
            <a:xfrm>
              <a:off x="2440271"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27F53464-CA48-4344-B5C5-DD30A56D90F4}"/>
                </a:ext>
              </a:extLst>
            </p:cNvPr>
            <p:cNvSpPr/>
            <p:nvPr/>
          </p:nvSpPr>
          <p:spPr>
            <a:xfrm>
              <a:off x="3071377" y="3714643"/>
              <a:ext cx="631106" cy="86857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36" name="직사각형 35">
            <a:extLst>
              <a:ext uri="{FF2B5EF4-FFF2-40B4-BE49-F238E27FC236}">
                <a16:creationId xmlns:a16="http://schemas.microsoft.com/office/drawing/2014/main" id="{0E864419-D20C-41F2-BE37-A1A2A9E5B0EA}"/>
              </a:ext>
            </a:extLst>
          </p:cNvPr>
          <p:cNvSpPr/>
          <p:nvPr/>
        </p:nvSpPr>
        <p:spPr>
          <a:xfrm>
            <a:off x="1965539" y="465178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EFD0D9E-3FA8-42C8-ADDA-892DEC66815D}"/>
              </a:ext>
            </a:extLst>
          </p:cNvPr>
          <p:cNvSpPr/>
          <p:nvPr/>
        </p:nvSpPr>
        <p:spPr>
          <a:xfrm>
            <a:off x="2599799" y="4651779"/>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4C7B69C-ED85-4E77-B08F-4A76F0F9F8A0}"/>
              </a:ext>
            </a:extLst>
          </p:cNvPr>
          <p:cNvSpPr/>
          <p:nvPr/>
        </p:nvSpPr>
        <p:spPr>
          <a:xfrm>
            <a:off x="3222839" y="4651778"/>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1B2021D-DEC8-4FDC-9C76-10F03831E20B}"/>
              </a:ext>
            </a:extLst>
          </p:cNvPr>
          <p:cNvSpPr/>
          <p:nvPr/>
        </p:nvSpPr>
        <p:spPr>
          <a:xfrm>
            <a:off x="4241721" y="4645291"/>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20D5531-F80C-4192-A2F3-67789F4B06AD}"/>
              </a:ext>
            </a:extLst>
          </p:cNvPr>
          <p:cNvSpPr/>
          <p:nvPr/>
        </p:nvSpPr>
        <p:spPr>
          <a:xfrm>
            <a:off x="490017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610A200-9A32-4FA0-BCB1-F34255744B63}"/>
              </a:ext>
            </a:extLst>
          </p:cNvPr>
          <p:cNvSpPr/>
          <p:nvPr/>
        </p:nvSpPr>
        <p:spPr>
          <a:xfrm>
            <a:off x="5527771"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B4C97D3-4B10-4884-B174-E6FFEBD4032B}"/>
              </a:ext>
            </a:extLst>
          </p:cNvPr>
          <p:cNvSpPr/>
          <p:nvPr/>
        </p:nvSpPr>
        <p:spPr>
          <a:xfrm>
            <a:off x="6539292"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47D962B4-EBB3-4817-91C4-68A968BD6319}"/>
              </a:ext>
            </a:extLst>
          </p:cNvPr>
          <p:cNvSpPr/>
          <p:nvPr/>
        </p:nvSpPr>
        <p:spPr>
          <a:xfrm>
            <a:off x="7186173" y="4645290"/>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30505CA-1692-47A4-A509-C8DA343FEF8B}"/>
              </a:ext>
            </a:extLst>
          </p:cNvPr>
          <p:cNvSpPr/>
          <p:nvPr/>
        </p:nvSpPr>
        <p:spPr>
          <a:xfrm>
            <a:off x="7819383" y="4651777"/>
            <a:ext cx="469122" cy="494493"/>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5137233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461085" y="883960"/>
            <a:ext cx="8756439"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 [1.] ], [[1.]]  ]  ,  [[[1.]],[[1.]]]   ])</a:t>
            </a:r>
          </a:p>
          <a:p>
            <a:r>
              <a:rPr lang="en-US" altLang="ko-KR" sz="1400">
                <a:solidFill>
                  <a:schemeClr val="tx1"/>
                </a:solidFill>
                <a:latin typeface="Consolas" panose="020B0609020204030204" pitchFamily="49" charset="0"/>
              </a:rPr>
              <a:t>print("weight.shape=", weight.shape)</a:t>
            </a:r>
          </a:p>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0585" y="3643734"/>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009" y="4182343"/>
            <a:ext cx="2581275"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E35F27-79EE-4618-B30C-E08C0072D57D}"/>
              </a:ext>
            </a:extLst>
          </p:cNvPr>
          <p:cNvSpPr/>
          <p:nvPr/>
        </p:nvSpPr>
        <p:spPr>
          <a:xfrm>
            <a:off x="6395190"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52C64249-703A-46E7-9E58-60B2AA624552}"/>
              </a:ext>
            </a:extLst>
          </p:cNvPr>
          <p:cNvSpPr/>
          <p:nvPr/>
        </p:nvSpPr>
        <p:spPr>
          <a:xfrm>
            <a:off x="6830249"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2F0D329A-5DED-4EDF-83CB-4B357C6FDB3F}"/>
              </a:ext>
            </a:extLst>
          </p:cNvPr>
          <p:cNvSpPr/>
          <p:nvPr/>
        </p:nvSpPr>
        <p:spPr>
          <a:xfrm>
            <a:off x="7265308"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724C8E8-A6C0-4226-8D81-E3F3831E80D2}"/>
              </a:ext>
            </a:extLst>
          </p:cNvPr>
          <p:cNvSpPr/>
          <p:nvPr/>
        </p:nvSpPr>
        <p:spPr>
          <a:xfrm>
            <a:off x="6395190"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4858C10-0752-4D3C-A205-604762DDA312}"/>
              </a:ext>
            </a:extLst>
          </p:cNvPr>
          <p:cNvSpPr/>
          <p:nvPr/>
        </p:nvSpPr>
        <p:spPr>
          <a:xfrm>
            <a:off x="6830249"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F90D086-58EA-46E4-90B2-DF3311EE4312}"/>
              </a:ext>
            </a:extLst>
          </p:cNvPr>
          <p:cNvSpPr/>
          <p:nvPr/>
        </p:nvSpPr>
        <p:spPr>
          <a:xfrm>
            <a:off x="7265308"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F17559E5-2E09-4C82-913E-D6334CAC3180}"/>
              </a:ext>
            </a:extLst>
          </p:cNvPr>
          <p:cNvSpPr/>
          <p:nvPr/>
        </p:nvSpPr>
        <p:spPr>
          <a:xfrm>
            <a:off x="6395190"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5C894BB-8165-4495-ACBF-5A9603997C64}"/>
              </a:ext>
            </a:extLst>
          </p:cNvPr>
          <p:cNvSpPr/>
          <p:nvPr/>
        </p:nvSpPr>
        <p:spPr>
          <a:xfrm>
            <a:off x="6830249"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EF8DA6A-DF14-4204-8FB7-9249B9933527}"/>
              </a:ext>
            </a:extLst>
          </p:cNvPr>
          <p:cNvSpPr/>
          <p:nvPr/>
        </p:nvSpPr>
        <p:spPr>
          <a:xfrm>
            <a:off x="7265308"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23662A3-FB08-424E-84FD-2FCFA3869BF7}"/>
              </a:ext>
            </a:extLst>
          </p:cNvPr>
          <p:cNvSpPr/>
          <p:nvPr/>
        </p:nvSpPr>
        <p:spPr>
          <a:xfrm>
            <a:off x="9057776"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FEED100-31AF-4577-947D-9F76313D8D8D}"/>
              </a:ext>
            </a:extLst>
          </p:cNvPr>
          <p:cNvSpPr/>
          <p:nvPr/>
        </p:nvSpPr>
        <p:spPr>
          <a:xfrm>
            <a:off x="9492835" y="3170803"/>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4F31E4D6-8266-467D-90E3-34F0509EF4F6}"/>
              </a:ext>
            </a:extLst>
          </p:cNvPr>
          <p:cNvSpPr/>
          <p:nvPr/>
        </p:nvSpPr>
        <p:spPr>
          <a:xfrm>
            <a:off x="9057776"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EBC13C3-C167-4CCB-9163-A3A1FB2AF0A2}"/>
              </a:ext>
            </a:extLst>
          </p:cNvPr>
          <p:cNvSpPr/>
          <p:nvPr/>
        </p:nvSpPr>
        <p:spPr>
          <a:xfrm>
            <a:off x="9492835" y="360586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C30AE41A-2C71-44C5-9BAD-706BA42129F8}"/>
              </a:ext>
            </a:extLst>
          </p:cNvPr>
          <p:cNvSpPr/>
          <p:nvPr/>
        </p:nvSpPr>
        <p:spPr>
          <a:xfrm>
            <a:off x="860212"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7133281-A807-48E0-B95E-CE4428401E95}"/>
              </a:ext>
            </a:extLst>
          </p:cNvPr>
          <p:cNvSpPr/>
          <p:nvPr/>
        </p:nvSpPr>
        <p:spPr>
          <a:xfrm>
            <a:off x="938695"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EF6F30A-0A2D-4E86-8FF6-9DBB334FFF94}"/>
              </a:ext>
            </a:extLst>
          </p:cNvPr>
          <p:cNvSpPr/>
          <p:nvPr/>
        </p:nvSpPr>
        <p:spPr>
          <a:xfrm>
            <a:off x="155021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C96CF32-4348-4E6E-986A-19F14BC25398}"/>
              </a:ext>
            </a:extLst>
          </p:cNvPr>
          <p:cNvSpPr/>
          <p:nvPr/>
        </p:nvSpPr>
        <p:spPr>
          <a:xfrm>
            <a:off x="101098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5F9D75D4-EBBD-4217-9218-AFE943965AD3}"/>
              </a:ext>
            </a:extLst>
          </p:cNvPr>
          <p:cNvSpPr/>
          <p:nvPr/>
        </p:nvSpPr>
        <p:spPr>
          <a:xfrm>
            <a:off x="1628702"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A2922789-2A35-4E75-B65F-78C786153026}"/>
              </a:ext>
            </a:extLst>
          </p:cNvPr>
          <p:cNvSpPr/>
          <p:nvPr/>
        </p:nvSpPr>
        <p:spPr>
          <a:xfrm>
            <a:off x="2234615" y="2816595"/>
            <a:ext cx="1376125" cy="64320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FE73292-1008-45D1-980B-AA9125627F0E}"/>
              </a:ext>
            </a:extLst>
          </p:cNvPr>
          <p:cNvSpPr/>
          <p:nvPr/>
        </p:nvSpPr>
        <p:spPr>
          <a:xfrm>
            <a:off x="2313098"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2540BC9-3BCA-4B58-A3DF-D084BBDF487F}"/>
              </a:ext>
            </a:extLst>
          </p:cNvPr>
          <p:cNvSpPr/>
          <p:nvPr/>
        </p:nvSpPr>
        <p:spPr>
          <a:xfrm>
            <a:off x="2924621" y="2885525"/>
            <a:ext cx="612091" cy="5053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3FE23FCE-6E86-48D2-981D-6938D524D5FC}"/>
              </a:ext>
            </a:extLst>
          </p:cNvPr>
          <p:cNvSpPr/>
          <p:nvPr/>
        </p:nvSpPr>
        <p:spPr>
          <a:xfrm>
            <a:off x="2385388"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25D981E-D2A3-4D4E-A5F6-621DCD4BCE30}"/>
              </a:ext>
            </a:extLst>
          </p:cNvPr>
          <p:cNvSpPr/>
          <p:nvPr/>
        </p:nvSpPr>
        <p:spPr>
          <a:xfrm>
            <a:off x="3003105" y="2952376"/>
            <a:ext cx="468734" cy="37164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A057085-BC17-44DA-8127-B564D26F1CAC}"/>
              </a:ext>
            </a:extLst>
          </p:cNvPr>
          <p:cNvSpPr/>
          <p:nvPr/>
        </p:nvSpPr>
        <p:spPr>
          <a:xfrm>
            <a:off x="7695565" y="314149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7C090280-95B6-43B1-857A-C28A61DF4C3C}"/>
              </a:ext>
            </a:extLst>
          </p:cNvPr>
          <p:cNvSpPr/>
          <p:nvPr/>
        </p:nvSpPr>
        <p:spPr>
          <a:xfrm>
            <a:off x="7695565" y="357655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58233F3-1F50-4337-929F-69AFBAA413FE}"/>
              </a:ext>
            </a:extLst>
          </p:cNvPr>
          <p:cNvSpPr/>
          <p:nvPr/>
        </p:nvSpPr>
        <p:spPr>
          <a:xfrm>
            <a:off x="7695565" y="401161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A1AFC87-5112-44AF-B519-F66DA5038E73}"/>
              </a:ext>
            </a:extLst>
          </p:cNvPr>
          <p:cNvSpPr/>
          <p:nvPr/>
        </p:nvSpPr>
        <p:spPr>
          <a:xfrm>
            <a:off x="6395190"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4839BB8-8C5B-4DA3-A801-D294FB37EB4B}"/>
              </a:ext>
            </a:extLst>
          </p:cNvPr>
          <p:cNvSpPr/>
          <p:nvPr/>
        </p:nvSpPr>
        <p:spPr>
          <a:xfrm>
            <a:off x="6830249"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0F8CB57-A8FB-4D3F-A28D-DE242C44C8B1}"/>
              </a:ext>
            </a:extLst>
          </p:cNvPr>
          <p:cNvSpPr/>
          <p:nvPr/>
        </p:nvSpPr>
        <p:spPr>
          <a:xfrm>
            <a:off x="7265308"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5D25CA3-F000-4D7A-9F62-518B9265AA6F}"/>
              </a:ext>
            </a:extLst>
          </p:cNvPr>
          <p:cNvSpPr/>
          <p:nvPr/>
        </p:nvSpPr>
        <p:spPr>
          <a:xfrm>
            <a:off x="7695565" y="444667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909A6077-AE0B-4997-B49A-267559E7CFDA}"/>
              </a:ext>
            </a:extLst>
          </p:cNvPr>
          <p:cNvGrpSpPr/>
          <p:nvPr/>
        </p:nvGrpSpPr>
        <p:grpSpPr>
          <a:xfrm>
            <a:off x="9075632" y="4645530"/>
            <a:ext cx="870118" cy="870118"/>
            <a:chOff x="8676308" y="4446674"/>
            <a:chExt cx="870118" cy="870118"/>
          </a:xfrm>
        </p:grpSpPr>
        <p:sp>
          <p:nvSpPr>
            <p:cNvPr id="51" name="직사각형 50">
              <a:extLst>
                <a:ext uri="{FF2B5EF4-FFF2-40B4-BE49-F238E27FC236}">
                  <a16:creationId xmlns:a16="http://schemas.microsoft.com/office/drawing/2014/main" id="{41F36590-CBBB-49ED-AC8C-CE3A576313DA}"/>
                </a:ext>
              </a:extLst>
            </p:cNvPr>
            <p:cNvSpPr/>
            <p:nvPr/>
          </p:nvSpPr>
          <p:spPr>
            <a:xfrm>
              <a:off x="8676308"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A966542-6BD4-4A06-BDF5-CE9909D6E9D8}"/>
                </a:ext>
              </a:extLst>
            </p:cNvPr>
            <p:cNvSpPr/>
            <p:nvPr/>
          </p:nvSpPr>
          <p:spPr>
            <a:xfrm>
              <a:off x="9111367" y="4446674"/>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590CD7D-5558-4959-BEA8-B6506D4DF474}"/>
                </a:ext>
              </a:extLst>
            </p:cNvPr>
            <p:cNvSpPr/>
            <p:nvPr/>
          </p:nvSpPr>
          <p:spPr>
            <a:xfrm>
              <a:off x="8676308"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B84D51AB-497F-4176-89EC-659BDA06AD68}"/>
                </a:ext>
              </a:extLst>
            </p:cNvPr>
            <p:cNvSpPr/>
            <p:nvPr/>
          </p:nvSpPr>
          <p:spPr>
            <a:xfrm>
              <a:off x="9111367" y="4881733"/>
              <a:ext cx="435059" cy="4350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56" name="TextBox 55">
            <a:extLst>
              <a:ext uri="{FF2B5EF4-FFF2-40B4-BE49-F238E27FC236}">
                <a16:creationId xmlns:a16="http://schemas.microsoft.com/office/drawing/2014/main" id="{696A958B-587A-4545-A233-EDEFC31A51C2}"/>
              </a:ext>
            </a:extLst>
          </p:cNvPr>
          <p:cNvSpPr txBox="1"/>
          <p:nvPr/>
        </p:nvSpPr>
        <p:spPr>
          <a:xfrm>
            <a:off x="3725213" y="2783099"/>
            <a:ext cx="5087073" cy="400110"/>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(2,2,1,1)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0D81E67-6DD2-4C5B-9E8A-D5F791136C54}"/>
              </a:ext>
            </a:extLst>
          </p:cNvPr>
          <p:cNvSpPr/>
          <p:nvPr/>
        </p:nvSpPr>
        <p:spPr>
          <a:xfrm>
            <a:off x="1077597" y="3009366"/>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4C66C1F-E34C-47C9-97EA-E922414CA157}"/>
              </a:ext>
            </a:extLst>
          </p:cNvPr>
          <p:cNvSpPr/>
          <p:nvPr/>
        </p:nvSpPr>
        <p:spPr>
          <a:xfrm>
            <a:off x="169503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390DEF74-9341-4334-9B3D-B22CA175EDE1}"/>
              </a:ext>
            </a:extLst>
          </p:cNvPr>
          <p:cNvSpPr/>
          <p:nvPr/>
        </p:nvSpPr>
        <p:spPr>
          <a:xfrm>
            <a:off x="2452000" y="3007689"/>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44725A47-0255-4D98-8914-FC612EA8A9A9}"/>
              </a:ext>
            </a:extLst>
          </p:cNvPr>
          <p:cNvSpPr/>
          <p:nvPr/>
        </p:nvSpPr>
        <p:spPr>
          <a:xfrm>
            <a:off x="3074185" y="3011622"/>
            <a:ext cx="336077" cy="2555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8016505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  [[[1.,10.,-1.]], [[1.,10.,-1.]]],  [[[1.,10.,-1.]],[[1.,10.,-1.]]]  ])</a:t>
            </a:r>
          </a:p>
        </p:txBody>
      </p:sp>
      <p:sp>
        <p:nvSpPr>
          <p:cNvPr id="3" name="TextBox 2">
            <a:extLst>
              <a:ext uri="{FF2B5EF4-FFF2-40B4-BE49-F238E27FC236}">
                <a16:creationId xmlns:a16="http://schemas.microsoft.com/office/drawing/2014/main" id="{6C5B3228-ABC8-4D17-B278-14D45952A206}"/>
              </a:ext>
            </a:extLst>
          </p:cNvPr>
          <p:cNvSpPr txBox="1"/>
          <p:nvPr/>
        </p:nvSpPr>
        <p:spPr>
          <a:xfrm>
            <a:off x="249464" y="2656400"/>
            <a:ext cx="3034974"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weight</a:t>
            </a:r>
            <a:r>
              <a:rPr lang="en-US" altLang="ko-KR" err="1">
                <a:solidFill>
                  <a:schemeClr val="tx1"/>
                </a:solidFill>
                <a:latin typeface="Consolas" panose="020B0609020204030204" pitchFamily="49" charset="0"/>
              </a:rPr>
              <a:t>.</a:t>
            </a:r>
            <a:r>
              <a:rPr lang="en-US" altLang="ko-KR">
                <a:solidFill>
                  <a:schemeClr val="tx1"/>
                </a:solidFill>
                <a:latin typeface="Consolas" panose="020B0609020204030204" pitchFamily="49" charset="0"/>
              </a:rPr>
              <a:t>shape (2, 2, 1, 3)</a:t>
            </a:r>
          </a:p>
        </p:txBody>
      </p:sp>
      <p:sp>
        <p:nvSpPr>
          <p:cNvPr id="2" name="직사각형 1">
            <a:extLst>
              <a:ext uri="{FF2B5EF4-FFF2-40B4-BE49-F238E27FC236}">
                <a16:creationId xmlns:a16="http://schemas.microsoft.com/office/drawing/2014/main" id="{9449E680-EDB7-415A-B62F-878EFD166A5B}"/>
              </a:ext>
            </a:extLst>
          </p:cNvPr>
          <p:cNvSpPr/>
          <p:nvPr/>
        </p:nvSpPr>
        <p:spPr>
          <a:xfrm>
            <a:off x="757292"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9915CB7-B064-4039-9012-82FD548BBD04}"/>
              </a:ext>
            </a:extLst>
          </p:cNvPr>
          <p:cNvSpPr/>
          <p:nvPr/>
        </p:nvSpPr>
        <p:spPr>
          <a:xfrm>
            <a:off x="4933817" y="1722213"/>
            <a:ext cx="4176525" cy="7517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321E66A2-29F9-40E5-9F29-E1B5D82F2FA8}"/>
              </a:ext>
            </a:extLst>
          </p:cNvPr>
          <p:cNvSpPr/>
          <p:nvPr/>
        </p:nvSpPr>
        <p:spPr>
          <a:xfrm>
            <a:off x="847051"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D4FF03B-CDE3-4E0A-B7C9-6C3135A7EC7D}"/>
              </a:ext>
            </a:extLst>
          </p:cNvPr>
          <p:cNvSpPr/>
          <p:nvPr/>
        </p:nvSpPr>
        <p:spPr>
          <a:xfrm>
            <a:off x="2845554"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CF4BA21C-53C0-4703-809E-4135AF95D95A}"/>
              </a:ext>
            </a:extLst>
          </p:cNvPr>
          <p:cNvSpPr/>
          <p:nvPr/>
        </p:nvSpPr>
        <p:spPr>
          <a:xfrm>
            <a:off x="932578"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FA8BDAE-5F0D-471F-9362-FB9D28C7A1E5}"/>
              </a:ext>
            </a:extLst>
          </p:cNvPr>
          <p:cNvSpPr/>
          <p:nvPr/>
        </p:nvSpPr>
        <p:spPr>
          <a:xfrm>
            <a:off x="101810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EA2A5966-20E1-4391-8D51-7E1B648B71B4}"/>
              </a:ext>
            </a:extLst>
          </p:cNvPr>
          <p:cNvSpPr/>
          <p:nvPr/>
        </p:nvSpPr>
        <p:spPr>
          <a:xfrm>
            <a:off x="1568827"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0F86BB1D-046B-4127-B6D7-BDE71C63BA52}"/>
              </a:ext>
            </a:extLst>
          </p:cNvPr>
          <p:cNvSpPr/>
          <p:nvPr/>
        </p:nvSpPr>
        <p:spPr>
          <a:xfrm>
            <a:off x="211955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44752DEA-1B30-45E4-99D4-E0EC5FA43719}"/>
              </a:ext>
            </a:extLst>
          </p:cNvPr>
          <p:cNvSpPr/>
          <p:nvPr/>
        </p:nvSpPr>
        <p:spPr>
          <a:xfrm>
            <a:off x="2931081"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A1A20A8-76D7-4FF8-ABBC-E2C31E3A716F}"/>
              </a:ext>
            </a:extLst>
          </p:cNvPr>
          <p:cNvSpPr/>
          <p:nvPr/>
        </p:nvSpPr>
        <p:spPr>
          <a:xfrm>
            <a:off x="301660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909E2AE-D4BC-4911-B445-1057C31C8B85}"/>
              </a:ext>
            </a:extLst>
          </p:cNvPr>
          <p:cNvSpPr/>
          <p:nvPr/>
        </p:nvSpPr>
        <p:spPr>
          <a:xfrm>
            <a:off x="35673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DD00B6D3-FF92-4E04-9321-F0FC2B71E280}"/>
              </a:ext>
            </a:extLst>
          </p:cNvPr>
          <p:cNvSpPr/>
          <p:nvPr/>
        </p:nvSpPr>
        <p:spPr>
          <a:xfrm>
            <a:off x="411805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B6B70233-6C63-450B-A666-467213E1FA95}"/>
              </a:ext>
            </a:extLst>
          </p:cNvPr>
          <p:cNvSpPr/>
          <p:nvPr/>
        </p:nvSpPr>
        <p:spPr>
          <a:xfrm>
            <a:off x="5023576"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907E689C-C733-459E-88CB-76E432D68FC2}"/>
              </a:ext>
            </a:extLst>
          </p:cNvPr>
          <p:cNvSpPr/>
          <p:nvPr/>
        </p:nvSpPr>
        <p:spPr>
          <a:xfrm>
            <a:off x="7022079" y="1782961"/>
            <a:ext cx="2002736" cy="61243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6D80CD9-28E8-4BF3-80B0-FEDE3C824CFB}"/>
              </a:ext>
            </a:extLst>
          </p:cNvPr>
          <p:cNvSpPr/>
          <p:nvPr/>
        </p:nvSpPr>
        <p:spPr>
          <a:xfrm>
            <a:off x="5109103"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B113F4E-63B8-44AE-9037-ADF154CB6991}"/>
              </a:ext>
            </a:extLst>
          </p:cNvPr>
          <p:cNvSpPr/>
          <p:nvPr/>
        </p:nvSpPr>
        <p:spPr>
          <a:xfrm>
            <a:off x="5194630"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74F392D-8720-483D-8357-8C70645F1A63}"/>
              </a:ext>
            </a:extLst>
          </p:cNvPr>
          <p:cNvSpPr/>
          <p:nvPr/>
        </p:nvSpPr>
        <p:spPr>
          <a:xfrm>
            <a:off x="5745352"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E513641-E08A-4A33-9435-C2476C9DEEF6}"/>
              </a:ext>
            </a:extLst>
          </p:cNvPr>
          <p:cNvSpPr/>
          <p:nvPr/>
        </p:nvSpPr>
        <p:spPr>
          <a:xfrm>
            <a:off x="629607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C5DD5C9-C20D-4E4B-A8D0-05827730108E}"/>
              </a:ext>
            </a:extLst>
          </p:cNvPr>
          <p:cNvSpPr/>
          <p:nvPr/>
        </p:nvSpPr>
        <p:spPr>
          <a:xfrm>
            <a:off x="7107606" y="1843709"/>
            <a:ext cx="1827449" cy="4675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462830-334F-49C0-9812-B1E13A3DE41D}"/>
              </a:ext>
            </a:extLst>
          </p:cNvPr>
          <p:cNvSpPr/>
          <p:nvPr/>
        </p:nvSpPr>
        <p:spPr>
          <a:xfrm>
            <a:off x="7193133"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B81B79F0-BE63-43CC-886E-198B508F5F14}"/>
              </a:ext>
            </a:extLst>
          </p:cNvPr>
          <p:cNvSpPr/>
          <p:nvPr/>
        </p:nvSpPr>
        <p:spPr>
          <a:xfrm>
            <a:off x="7743855"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6C1D0E8-F50A-4CB0-87D6-A5FED5C273FD}"/>
              </a:ext>
            </a:extLst>
          </p:cNvPr>
          <p:cNvSpPr/>
          <p:nvPr/>
        </p:nvSpPr>
        <p:spPr>
          <a:xfrm>
            <a:off x="8294578" y="1927856"/>
            <a:ext cx="550722" cy="3216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B3D8B6C-C125-4BD1-B852-438CC2A46649}"/>
              </a:ext>
            </a:extLst>
          </p:cNvPr>
          <p:cNvSpPr/>
          <p:nvPr/>
        </p:nvSpPr>
        <p:spPr>
          <a:xfrm>
            <a:off x="7477291"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2804DFC-D4C1-478A-9B35-8731561AD859}"/>
              </a:ext>
            </a:extLst>
          </p:cNvPr>
          <p:cNvSpPr/>
          <p:nvPr/>
        </p:nvSpPr>
        <p:spPr>
          <a:xfrm>
            <a:off x="7912350"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56C7280-78E3-46D4-A40C-E607EDB4D6E2}"/>
              </a:ext>
            </a:extLst>
          </p:cNvPr>
          <p:cNvSpPr/>
          <p:nvPr/>
        </p:nvSpPr>
        <p:spPr>
          <a:xfrm>
            <a:off x="7477291"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26902AA5-42BC-42C7-BC42-46110962A978}"/>
              </a:ext>
            </a:extLst>
          </p:cNvPr>
          <p:cNvSpPr/>
          <p:nvPr/>
        </p:nvSpPr>
        <p:spPr>
          <a:xfrm>
            <a:off x="7912350"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ABA03A7-1775-4BA5-BD04-FDBBE7DF7EC6}"/>
              </a:ext>
            </a:extLst>
          </p:cNvPr>
          <p:cNvSpPr/>
          <p:nvPr/>
        </p:nvSpPr>
        <p:spPr>
          <a:xfrm>
            <a:off x="8545168"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3B979BA-431C-4A00-A625-C6EEBFD0D313}"/>
              </a:ext>
            </a:extLst>
          </p:cNvPr>
          <p:cNvSpPr/>
          <p:nvPr/>
        </p:nvSpPr>
        <p:spPr>
          <a:xfrm>
            <a:off x="8980227"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D97222DC-B863-48C9-B2EF-36AEF905E2E4}"/>
              </a:ext>
            </a:extLst>
          </p:cNvPr>
          <p:cNvSpPr/>
          <p:nvPr/>
        </p:nvSpPr>
        <p:spPr>
          <a:xfrm>
            <a:off x="8545168"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CD90BCBD-3025-4E7D-B617-992A3E12C941}"/>
              </a:ext>
            </a:extLst>
          </p:cNvPr>
          <p:cNvSpPr/>
          <p:nvPr/>
        </p:nvSpPr>
        <p:spPr>
          <a:xfrm>
            <a:off x="8980227"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9E8F8A9-9C76-4467-874C-983049C7FF7E}"/>
              </a:ext>
            </a:extLst>
          </p:cNvPr>
          <p:cNvSpPr/>
          <p:nvPr/>
        </p:nvSpPr>
        <p:spPr>
          <a:xfrm>
            <a:off x="2977708"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6CBB7A16-693D-4B69-9C8A-683E0024F124}"/>
              </a:ext>
            </a:extLst>
          </p:cNvPr>
          <p:cNvSpPr/>
          <p:nvPr/>
        </p:nvSpPr>
        <p:spPr>
          <a:xfrm>
            <a:off x="3412767"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A8EA0606-7156-4052-9EEA-6EC7B1701782}"/>
              </a:ext>
            </a:extLst>
          </p:cNvPr>
          <p:cNvSpPr/>
          <p:nvPr/>
        </p:nvSpPr>
        <p:spPr>
          <a:xfrm>
            <a:off x="3847826"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1F42D24-17DA-4D36-A90E-646E62EC4AE9}"/>
              </a:ext>
            </a:extLst>
          </p:cNvPr>
          <p:cNvSpPr/>
          <p:nvPr/>
        </p:nvSpPr>
        <p:spPr>
          <a:xfrm>
            <a:off x="2977708"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A57D5E0D-830D-4C14-BC4A-D624FCBEEE73}"/>
              </a:ext>
            </a:extLst>
          </p:cNvPr>
          <p:cNvSpPr/>
          <p:nvPr/>
        </p:nvSpPr>
        <p:spPr>
          <a:xfrm>
            <a:off x="3412767"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5056C89-327C-4430-B93E-659453C820DB}"/>
              </a:ext>
            </a:extLst>
          </p:cNvPr>
          <p:cNvSpPr/>
          <p:nvPr/>
        </p:nvSpPr>
        <p:spPr>
          <a:xfrm>
            <a:off x="3847826"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C53FBF9-48F0-4EA5-962C-0BCAD3EA6D85}"/>
              </a:ext>
            </a:extLst>
          </p:cNvPr>
          <p:cNvSpPr/>
          <p:nvPr/>
        </p:nvSpPr>
        <p:spPr>
          <a:xfrm>
            <a:off x="2977708"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8672" name="직사각형 28671">
            <a:extLst>
              <a:ext uri="{FF2B5EF4-FFF2-40B4-BE49-F238E27FC236}">
                <a16:creationId xmlns:a16="http://schemas.microsoft.com/office/drawing/2014/main" id="{67B1039B-2D39-4C14-A959-91517AB8194C}"/>
              </a:ext>
            </a:extLst>
          </p:cNvPr>
          <p:cNvSpPr/>
          <p:nvPr/>
        </p:nvSpPr>
        <p:spPr>
          <a:xfrm>
            <a:off x="3412767"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8673" name="직사각형 28672">
            <a:extLst>
              <a:ext uri="{FF2B5EF4-FFF2-40B4-BE49-F238E27FC236}">
                <a16:creationId xmlns:a16="http://schemas.microsoft.com/office/drawing/2014/main" id="{C0346FBC-CA04-4020-96E6-878B738B86DE}"/>
              </a:ext>
            </a:extLst>
          </p:cNvPr>
          <p:cNvSpPr/>
          <p:nvPr/>
        </p:nvSpPr>
        <p:spPr>
          <a:xfrm>
            <a:off x="3847826"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28674" name="직사각형 28673">
            <a:extLst>
              <a:ext uri="{FF2B5EF4-FFF2-40B4-BE49-F238E27FC236}">
                <a16:creationId xmlns:a16="http://schemas.microsoft.com/office/drawing/2014/main" id="{C1F72784-110B-459B-9E6E-E23A32880230}"/>
              </a:ext>
            </a:extLst>
          </p:cNvPr>
          <p:cNvSpPr/>
          <p:nvPr/>
        </p:nvSpPr>
        <p:spPr>
          <a:xfrm>
            <a:off x="4278083" y="3339377"/>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6" name="직사각형 28675">
            <a:extLst>
              <a:ext uri="{FF2B5EF4-FFF2-40B4-BE49-F238E27FC236}">
                <a16:creationId xmlns:a16="http://schemas.microsoft.com/office/drawing/2014/main" id="{F7382813-259A-46EE-A693-584A0DD18C06}"/>
              </a:ext>
            </a:extLst>
          </p:cNvPr>
          <p:cNvSpPr/>
          <p:nvPr/>
        </p:nvSpPr>
        <p:spPr>
          <a:xfrm>
            <a:off x="4278083" y="3774436"/>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7" name="직사각형 28676">
            <a:extLst>
              <a:ext uri="{FF2B5EF4-FFF2-40B4-BE49-F238E27FC236}">
                <a16:creationId xmlns:a16="http://schemas.microsoft.com/office/drawing/2014/main" id="{2E7CD415-705E-43A0-8CC0-F4ECE4C2C464}"/>
              </a:ext>
            </a:extLst>
          </p:cNvPr>
          <p:cNvSpPr/>
          <p:nvPr/>
        </p:nvSpPr>
        <p:spPr>
          <a:xfrm>
            <a:off x="4278083" y="4209495"/>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8" name="직사각형 28677">
            <a:extLst>
              <a:ext uri="{FF2B5EF4-FFF2-40B4-BE49-F238E27FC236}">
                <a16:creationId xmlns:a16="http://schemas.microsoft.com/office/drawing/2014/main" id="{E80632DA-06B4-473A-8ECB-FC230A73D7A7}"/>
              </a:ext>
            </a:extLst>
          </p:cNvPr>
          <p:cNvSpPr/>
          <p:nvPr/>
        </p:nvSpPr>
        <p:spPr>
          <a:xfrm>
            <a:off x="2977708"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79" name="직사각형 28678">
            <a:extLst>
              <a:ext uri="{FF2B5EF4-FFF2-40B4-BE49-F238E27FC236}">
                <a16:creationId xmlns:a16="http://schemas.microsoft.com/office/drawing/2014/main" id="{4ABAA079-7BE2-4C03-A2C4-853F547BE7E7}"/>
              </a:ext>
            </a:extLst>
          </p:cNvPr>
          <p:cNvSpPr/>
          <p:nvPr/>
        </p:nvSpPr>
        <p:spPr>
          <a:xfrm>
            <a:off x="3412767"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0" name="직사각형 28679">
            <a:extLst>
              <a:ext uri="{FF2B5EF4-FFF2-40B4-BE49-F238E27FC236}">
                <a16:creationId xmlns:a16="http://schemas.microsoft.com/office/drawing/2014/main" id="{0CA5D758-86A8-4749-9E7D-A49153613B49}"/>
              </a:ext>
            </a:extLst>
          </p:cNvPr>
          <p:cNvSpPr/>
          <p:nvPr/>
        </p:nvSpPr>
        <p:spPr>
          <a:xfrm>
            <a:off x="3847826"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681" name="직사각형 28680">
            <a:extLst>
              <a:ext uri="{FF2B5EF4-FFF2-40B4-BE49-F238E27FC236}">
                <a16:creationId xmlns:a16="http://schemas.microsoft.com/office/drawing/2014/main" id="{1EBB6FCF-0FC7-43C9-AB55-7E2A103833E5}"/>
              </a:ext>
            </a:extLst>
          </p:cNvPr>
          <p:cNvSpPr/>
          <p:nvPr/>
        </p:nvSpPr>
        <p:spPr>
          <a:xfrm>
            <a:off x="4278083" y="4644554"/>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FAB432B3-4F52-4EA2-AECD-C5B40A4EA0B0}"/>
              </a:ext>
            </a:extLst>
          </p:cNvPr>
          <p:cNvSpPr txBox="1"/>
          <p:nvPr/>
        </p:nvSpPr>
        <p:spPr>
          <a:xfrm>
            <a:off x="0" y="3083564"/>
            <a:ext cx="5828598" cy="1077218"/>
          </a:xfrm>
          <a:prstGeom prst="rect">
            <a:avLst/>
          </a:prstGeom>
          <a:noFill/>
        </p:spPr>
        <p:txBody>
          <a:bodyPr wrap="square">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FA949C03-EB21-424D-BCB6-D3846F0429A2}"/>
              </a:ext>
            </a:extLst>
          </p:cNvPr>
          <p:cNvSpPr/>
          <p:nvPr/>
        </p:nvSpPr>
        <p:spPr>
          <a:xfrm>
            <a:off x="6370945"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0597093-FB1C-4E99-A914-3DD46EAF21EB}"/>
              </a:ext>
            </a:extLst>
          </p:cNvPr>
          <p:cNvSpPr/>
          <p:nvPr/>
        </p:nvSpPr>
        <p:spPr>
          <a:xfrm>
            <a:off x="6806004" y="3203082"/>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72AD8913-144F-43A2-B499-54C79270730D}"/>
              </a:ext>
            </a:extLst>
          </p:cNvPr>
          <p:cNvSpPr/>
          <p:nvPr/>
        </p:nvSpPr>
        <p:spPr>
          <a:xfrm>
            <a:off x="6370945"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371262EC-BC0B-481B-8F35-5BDE68915277}"/>
              </a:ext>
            </a:extLst>
          </p:cNvPr>
          <p:cNvSpPr/>
          <p:nvPr/>
        </p:nvSpPr>
        <p:spPr>
          <a:xfrm>
            <a:off x="6806004" y="3638141"/>
            <a:ext cx="435059" cy="4350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277574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319695" y="3598873"/>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a:t>
            </a:r>
            <a:r>
              <a:rPr lang="en-US" altLang="ko-KR">
                <a:solidFill>
                  <a:schemeClr val="tx1"/>
                </a:solidFill>
                <a:latin typeface="Consolas" panose="020B0609020204030204" pitchFamily="49" charset="0"/>
              </a:rPr>
              <a:t>shape (1, 3, 3,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weight.</a:t>
            </a:r>
            <a:r>
              <a:rPr lang="en-US" altLang="ko-KR">
                <a:solidFill>
                  <a:schemeClr val="tx1"/>
                </a:solidFill>
                <a:latin typeface="Consolas" panose="020B0609020204030204" pitchFamily="49" charset="0"/>
              </a:rPr>
              <a:t>shape (2, 2, </a:t>
            </a:r>
            <a:r>
              <a:rPr lang="en-US" altLang="ko-KR">
                <a:solidFill>
                  <a:srgbClr val="FF0000"/>
                </a:solidFill>
                <a:latin typeface="Consolas" panose="020B0609020204030204" pitchFamily="49" charset="0"/>
              </a:rPr>
              <a:t>1</a:t>
            </a:r>
            <a:r>
              <a:rPr lang="en-US" altLang="ko-KR">
                <a:solidFill>
                  <a:schemeClr val="tx1"/>
                </a:solidFill>
                <a:latin typeface="Consolas" panose="020B0609020204030204" pitchFamily="49" charset="0"/>
              </a:rPr>
              <a:t>,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2</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np.array([[1,2],[3,4]])</a:t>
            </a:r>
          </a:p>
        </p:txBody>
      </p:sp>
      <p:grpSp>
        <p:nvGrpSpPr>
          <p:cNvPr id="25" name="그룹 24">
            <a:extLst>
              <a:ext uri="{FF2B5EF4-FFF2-40B4-BE49-F238E27FC236}">
                <a16:creationId xmlns:a16="http://schemas.microsoft.com/office/drawing/2014/main" id="{FCE54121-E0E2-42B1-9C1A-0C27D218B287}"/>
              </a:ext>
            </a:extLst>
          </p:cNvPr>
          <p:cNvGrpSpPr/>
          <p:nvPr/>
        </p:nvGrpSpPr>
        <p:grpSpPr>
          <a:xfrm>
            <a:off x="645065" y="1280373"/>
            <a:ext cx="3058020" cy="690742"/>
            <a:chOff x="1699104" y="1591469"/>
            <a:chExt cx="5257068" cy="1187460"/>
          </a:xfrm>
        </p:grpSpPr>
        <p:sp>
          <p:nvSpPr>
            <p:cNvPr id="4" name="직사각형 3">
              <a:extLst>
                <a:ext uri="{FF2B5EF4-FFF2-40B4-BE49-F238E27FC236}">
                  <a16:creationId xmlns:a16="http://schemas.microsoft.com/office/drawing/2014/main" id="{1FC5A2FF-8F25-4C5F-8B65-41ACDFD31C47}"/>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048669F-41DA-4E24-8030-E4968B63EEE7}"/>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E8671C6-7F5F-4AE2-87A6-E76A355490AA}"/>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915DC8A1-4D63-4930-83D6-1001224F8971}"/>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70C1568-1D43-44E0-9FD6-10A0F6689E5C}"/>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680C9876-9B2C-4C50-83AA-62CBB3EC8659}"/>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0" name="직사각형 69">
            <a:extLst>
              <a:ext uri="{FF2B5EF4-FFF2-40B4-BE49-F238E27FC236}">
                <a16:creationId xmlns:a16="http://schemas.microsoft.com/office/drawing/2014/main" id="{D8842E7D-587E-4D0E-9F29-82696174467D}"/>
              </a:ext>
            </a:extLst>
          </p:cNvPr>
          <p:cNvSpPr/>
          <p:nvPr/>
        </p:nvSpPr>
        <p:spPr>
          <a:xfrm>
            <a:off x="645065" y="2176772"/>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grpSp>
        <p:nvGrpSpPr>
          <p:cNvPr id="71" name="그룹 70">
            <a:extLst>
              <a:ext uri="{FF2B5EF4-FFF2-40B4-BE49-F238E27FC236}">
                <a16:creationId xmlns:a16="http://schemas.microsoft.com/office/drawing/2014/main" id="{7B62FEA5-0042-4AE2-B67B-B7F226052EF8}"/>
              </a:ext>
            </a:extLst>
          </p:cNvPr>
          <p:cNvGrpSpPr/>
          <p:nvPr/>
        </p:nvGrpSpPr>
        <p:grpSpPr>
          <a:xfrm>
            <a:off x="645065" y="2609900"/>
            <a:ext cx="3058020" cy="690742"/>
            <a:chOff x="1699104" y="1591469"/>
            <a:chExt cx="5257068" cy="1187460"/>
          </a:xfrm>
        </p:grpSpPr>
        <p:sp>
          <p:nvSpPr>
            <p:cNvPr id="72" name="직사각형 71">
              <a:extLst>
                <a:ext uri="{FF2B5EF4-FFF2-40B4-BE49-F238E27FC236}">
                  <a16:creationId xmlns:a16="http://schemas.microsoft.com/office/drawing/2014/main" id="{87D4A4F9-0CBB-4AB4-9AF0-95E90AB30D95}"/>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6F359B33-421E-4780-837B-E07E84A9EE98}"/>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B5DBF46-258A-44E5-968E-E811BE5A75B9}"/>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D2F07EC-7017-49E1-9E00-B1A6557BF458}"/>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235DCD6-9DEC-4F9B-BA45-808D872A0881}"/>
                </a:ext>
              </a:extLst>
            </p:cNvPr>
            <p:cNvSpPr/>
            <p:nvPr/>
          </p:nvSpPr>
          <p:spPr>
            <a:xfrm>
              <a:off x="4463508" y="1687326"/>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CE9135F5-4EFB-4D34-8870-784437898B68}"/>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CCA396A9-63B1-49B7-9091-CFC347D030F1}"/>
              </a:ext>
            </a:extLst>
          </p:cNvPr>
          <p:cNvSpPr/>
          <p:nvPr/>
        </p:nvSpPr>
        <p:spPr>
          <a:xfrm>
            <a:off x="645065" y="364654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a.T</a:t>
            </a:r>
          </a:p>
        </p:txBody>
      </p:sp>
      <p:grpSp>
        <p:nvGrpSpPr>
          <p:cNvPr id="79" name="그룹 78">
            <a:extLst>
              <a:ext uri="{FF2B5EF4-FFF2-40B4-BE49-F238E27FC236}">
                <a16:creationId xmlns:a16="http://schemas.microsoft.com/office/drawing/2014/main" id="{90D08EA8-7A0C-4FF4-81B4-7F148E4B757A}"/>
              </a:ext>
            </a:extLst>
          </p:cNvPr>
          <p:cNvGrpSpPr/>
          <p:nvPr/>
        </p:nvGrpSpPr>
        <p:grpSpPr>
          <a:xfrm>
            <a:off x="645065" y="4079672"/>
            <a:ext cx="3058020" cy="690742"/>
            <a:chOff x="1699104" y="1591469"/>
            <a:chExt cx="5257068" cy="1187460"/>
          </a:xfrm>
        </p:grpSpPr>
        <p:sp>
          <p:nvSpPr>
            <p:cNvPr id="80" name="직사각형 79">
              <a:extLst>
                <a:ext uri="{FF2B5EF4-FFF2-40B4-BE49-F238E27FC236}">
                  <a16:creationId xmlns:a16="http://schemas.microsoft.com/office/drawing/2014/main" id="{AC5F5800-1417-4986-9293-C9FB03A09D92}"/>
                </a:ext>
              </a:extLst>
            </p:cNvPr>
            <p:cNvSpPr/>
            <p:nvPr/>
          </p:nvSpPr>
          <p:spPr>
            <a:xfrm>
              <a:off x="1699104" y="1591470"/>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4B73BF55-7E87-41CE-A409-1ED6590545AB}"/>
                </a:ext>
              </a:extLst>
            </p:cNvPr>
            <p:cNvSpPr/>
            <p:nvPr/>
          </p:nvSpPr>
          <p:spPr>
            <a:xfrm>
              <a:off x="4327638" y="1591469"/>
              <a:ext cx="2628534" cy="118745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CD5653C-DF32-4047-8D2F-4606E590BF80}"/>
                </a:ext>
              </a:extLst>
            </p:cNvPr>
            <p:cNvSpPr/>
            <p:nvPr/>
          </p:nvSpPr>
          <p:spPr>
            <a:xfrm>
              <a:off x="1839349"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FDF513A0-674E-4A07-97D2-AA7F8FDB85BB}"/>
                </a:ext>
              </a:extLst>
            </p:cNvPr>
            <p:cNvSpPr/>
            <p:nvPr/>
          </p:nvSpPr>
          <p:spPr>
            <a:xfrm>
              <a:off x="3017746"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3</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980B1C4A-6DE9-465F-BD24-F23826DFE930}"/>
                </a:ext>
              </a:extLst>
            </p:cNvPr>
            <p:cNvSpPr/>
            <p:nvPr/>
          </p:nvSpPr>
          <p:spPr>
            <a:xfrm>
              <a:off x="4463508"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2</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D119137-3584-4845-BCAB-A0C89680B43F}"/>
                </a:ext>
              </a:extLst>
            </p:cNvPr>
            <p:cNvSpPr/>
            <p:nvPr/>
          </p:nvSpPr>
          <p:spPr>
            <a:xfrm>
              <a:off x="5641905" y="1687327"/>
              <a:ext cx="1178397" cy="99574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4</a:t>
              </a:r>
              <a:endParaRPr lang="ko-KR" altLang="en-US" sz="280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8531503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(4, 3, 2)</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6DB14E5C-7053-444F-AC6F-1FDEA41A5265}"/>
              </a:ext>
            </a:extLst>
          </p:cNvPr>
          <p:cNvSpPr/>
          <p:nvPr/>
        </p:nvSpPr>
        <p:spPr>
          <a:xfrm>
            <a:off x="-833883" y="3372265"/>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E8228414-5C9C-43DE-8DA8-C3182B026144}"/>
              </a:ext>
            </a:extLst>
          </p:cNvPr>
          <p:cNvSpPr/>
          <p:nvPr/>
        </p:nvSpPr>
        <p:spPr>
          <a:xfrm>
            <a:off x="1983859" y="3372264"/>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09832B6C-3286-4EEE-AC93-588B3742B073}"/>
              </a:ext>
            </a:extLst>
          </p:cNvPr>
          <p:cNvSpPr/>
          <p:nvPr/>
        </p:nvSpPr>
        <p:spPr>
          <a:xfrm>
            <a:off x="4801600" y="3372263"/>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8CCB1A5-4893-4360-AF64-D54F694E45CA}"/>
              </a:ext>
            </a:extLst>
          </p:cNvPr>
          <p:cNvSpPr/>
          <p:nvPr/>
        </p:nvSpPr>
        <p:spPr>
          <a:xfrm>
            <a:off x="7619342" y="3372262"/>
            <a:ext cx="2821646" cy="58281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B054E2A-5BDD-41F9-8C98-B1D16F1693B1}"/>
              </a:ext>
            </a:extLst>
          </p:cNvPr>
          <p:cNvSpPr/>
          <p:nvPr/>
        </p:nvSpPr>
        <p:spPr>
          <a:xfrm>
            <a:off x="-731771" y="3441896"/>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D9D358B-98CA-4C3A-B1B1-F6E1EB565A19}"/>
              </a:ext>
            </a:extLst>
          </p:cNvPr>
          <p:cNvSpPr/>
          <p:nvPr/>
        </p:nvSpPr>
        <p:spPr>
          <a:xfrm>
            <a:off x="138282" y="344189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E323333-F200-411E-9940-05011DF38ECA}"/>
              </a:ext>
            </a:extLst>
          </p:cNvPr>
          <p:cNvSpPr/>
          <p:nvPr/>
        </p:nvSpPr>
        <p:spPr>
          <a:xfrm>
            <a:off x="1008333" y="344189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E893D6A-1B0F-46C6-96CF-66A11C4ECD1D}"/>
              </a:ext>
            </a:extLst>
          </p:cNvPr>
          <p:cNvSpPr/>
          <p:nvPr/>
        </p:nvSpPr>
        <p:spPr>
          <a:xfrm>
            <a:off x="-629657" y="350974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4DD099DC-05B4-470A-986A-5ED28BB0516F}"/>
              </a:ext>
            </a:extLst>
          </p:cNvPr>
          <p:cNvSpPr/>
          <p:nvPr/>
        </p:nvSpPr>
        <p:spPr>
          <a:xfrm>
            <a:off x="-297257" y="3509742"/>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4F89A2DC-012A-4B36-A7D9-5438520F020F}"/>
              </a:ext>
            </a:extLst>
          </p:cNvPr>
          <p:cNvSpPr/>
          <p:nvPr/>
        </p:nvSpPr>
        <p:spPr>
          <a:xfrm>
            <a:off x="240394" y="350761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C9B8F335-90EA-4FA5-95D7-E3FA67BCE49C}"/>
              </a:ext>
            </a:extLst>
          </p:cNvPr>
          <p:cNvSpPr/>
          <p:nvPr/>
        </p:nvSpPr>
        <p:spPr>
          <a:xfrm>
            <a:off x="572794" y="350761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1083AB1-7C20-4F05-B4E5-CE34C28A71C3}"/>
              </a:ext>
            </a:extLst>
          </p:cNvPr>
          <p:cNvSpPr/>
          <p:nvPr/>
        </p:nvSpPr>
        <p:spPr>
          <a:xfrm>
            <a:off x="1112527" y="350761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0EB3E0F7-4F39-47D8-80D6-8E366628BDF4}"/>
              </a:ext>
            </a:extLst>
          </p:cNvPr>
          <p:cNvSpPr/>
          <p:nvPr/>
        </p:nvSpPr>
        <p:spPr>
          <a:xfrm>
            <a:off x="1444927" y="350761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26B25EC4-5EC0-4B48-B25E-20B83809014E}"/>
              </a:ext>
            </a:extLst>
          </p:cNvPr>
          <p:cNvSpPr/>
          <p:nvPr/>
        </p:nvSpPr>
        <p:spPr>
          <a:xfrm>
            <a:off x="2082066" y="3442295"/>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945EAE54-7645-4069-AFBE-6CEEEF8868EB}"/>
              </a:ext>
            </a:extLst>
          </p:cNvPr>
          <p:cNvSpPr/>
          <p:nvPr/>
        </p:nvSpPr>
        <p:spPr>
          <a:xfrm>
            <a:off x="2952119" y="344229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949A2209-0627-4666-85F9-5631528C01E2}"/>
              </a:ext>
            </a:extLst>
          </p:cNvPr>
          <p:cNvSpPr/>
          <p:nvPr/>
        </p:nvSpPr>
        <p:spPr>
          <a:xfrm>
            <a:off x="3822170" y="3442292"/>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8C8C389-5243-4D43-AA1D-33885A5312D5}"/>
              </a:ext>
            </a:extLst>
          </p:cNvPr>
          <p:cNvSpPr/>
          <p:nvPr/>
        </p:nvSpPr>
        <p:spPr>
          <a:xfrm>
            <a:off x="2184180" y="351014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81CB0C41-2F10-499E-A064-1A50317FC325}"/>
              </a:ext>
            </a:extLst>
          </p:cNvPr>
          <p:cNvSpPr/>
          <p:nvPr/>
        </p:nvSpPr>
        <p:spPr>
          <a:xfrm>
            <a:off x="2516580" y="351014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FEA9AFF-6F20-4380-B686-8AAFC89A8086}"/>
              </a:ext>
            </a:extLst>
          </p:cNvPr>
          <p:cNvSpPr/>
          <p:nvPr/>
        </p:nvSpPr>
        <p:spPr>
          <a:xfrm>
            <a:off x="3054231" y="350801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498D048A-51B0-4B07-8634-AF7BE093CA4A}"/>
              </a:ext>
            </a:extLst>
          </p:cNvPr>
          <p:cNvSpPr/>
          <p:nvPr/>
        </p:nvSpPr>
        <p:spPr>
          <a:xfrm>
            <a:off x="3386631" y="350801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7D677A94-4993-46D7-876A-779FBEF28211}"/>
              </a:ext>
            </a:extLst>
          </p:cNvPr>
          <p:cNvSpPr/>
          <p:nvPr/>
        </p:nvSpPr>
        <p:spPr>
          <a:xfrm>
            <a:off x="3926363" y="350801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9D8C6D40-CAF0-47F4-B59D-15FC6213366C}"/>
              </a:ext>
            </a:extLst>
          </p:cNvPr>
          <p:cNvSpPr/>
          <p:nvPr/>
        </p:nvSpPr>
        <p:spPr>
          <a:xfrm>
            <a:off x="4258763" y="3508015"/>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E543E397-CD0A-49D0-9D9D-90B6EB452D5B}"/>
              </a:ext>
            </a:extLst>
          </p:cNvPr>
          <p:cNvSpPr/>
          <p:nvPr/>
        </p:nvSpPr>
        <p:spPr>
          <a:xfrm>
            <a:off x="4892374" y="343977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3D7C98E0-67CB-4A92-A687-8072309556B3}"/>
              </a:ext>
            </a:extLst>
          </p:cNvPr>
          <p:cNvSpPr/>
          <p:nvPr/>
        </p:nvSpPr>
        <p:spPr>
          <a:xfrm>
            <a:off x="5762426" y="3439769"/>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C31EA39D-2A1F-412B-9896-D00380E34660}"/>
              </a:ext>
            </a:extLst>
          </p:cNvPr>
          <p:cNvSpPr/>
          <p:nvPr/>
        </p:nvSpPr>
        <p:spPr>
          <a:xfrm>
            <a:off x="6632478" y="3439767"/>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274D4EF5-FDA8-40FE-A294-28684C3CCAD0}"/>
              </a:ext>
            </a:extLst>
          </p:cNvPr>
          <p:cNvSpPr/>
          <p:nvPr/>
        </p:nvSpPr>
        <p:spPr>
          <a:xfrm>
            <a:off x="4994487" y="350761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D9F50266-3D34-446A-94B8-18C752CA7471}"/>
              </a:ext>
            </a:extLst>
          </p:cNvPr>
          <p:cNvSpPr/>
          <p:nvPr/>
        </p:nvSpPr>
        <p:spPr>
          <a:xfrm>
            <a:off x="5326887" y="3507616"/>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A381487A-533F-4312-827C-638E0C058FD8}"/>
              </a:ext>
            </a:extLst>
          </p:cNvPr>
          <p:cNvSpPr/>
          <p:nvPr/>
        </p:nvSpPr>
        <p:spPr>
          <a:xfrm>
            <a:off x="5864539" y="350549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2D1D956-AE37-4B6E-BFC2-60EECDE12210}"/>
              </a:ext>
            </a:extLst>
          </p:cNvPr>
          <p:cNvSpPr/>
          <p:nvPr/>
        </p:nvSpPr>
        <p:spPr>
          <a:xfrm>
            <a:off x="6196939" y="350549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25136AF3-0314-4543-857C-A4D99DE58B50}"/>
              </a:ext>
            </a:extLst>
          </p:cNvPr>
          <p:cNvSpPr/>
          <p:nvPr/>
        </p:nvSpPr>
        <p:spPr>
          <a:xfrm>
            <a:off x="6736671" y="350549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5BD92977-B6C0-4ADE-AC11-CC73D60719D0}"/>
              </a:ext>
            </a:extLst>
          </p:cNvPr>
          <p:cNvSpPr/>
          <p:nvPr/>
        </p:nvSpPr>
        <p:spPr>
          <a:xfrm>
            <a:off x="7069071" y="3505491"/>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625DCCDB-4EA0-4756-88D2-7E3853050599}"/>
              </a:ext>
            </a:extLst>
          </p:cNvPr>
          <p:cNvSpPr/>
          <p:nvPr/>
        </p:nvSpPr>
        <p:spPr>
          <a:xfrm>
            <a:off x="7727161" y="3439014"/>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C7EC978-DB6A-42FA-ABBF-CA437F8809E1}"/>
              </a:ext>
            </a:extLst>
          </p:cNvPr>
          <p:cNvSpPr/>
          <p:nvPr/>
        </p:nvSpPr>
        <p:spPr>
          <a:xfrm>
            <a:off x="8597213" y="3439013"/>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575D4C6F-2919-40F1-BB89-CAEB5A65EC4B}"/>
              </a:ext>
            </a:extLst>
          </p:cNvPr>
          <p:cNvSpPr/>
          <p:nvPr/>
        </p:nvSpPr>
        <p:spPr>
          <a:xfrm>
            <a:off x="9467265" y="3439011"/>
            <a:ext cx="870053" cy="44533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31F0FA74-9748-481A-89EF-7480AD5FC841}"/>
              </a:ext>
            </a:extLst>
          </p:cNvPr>
          <p:cNvSpPr/>
          <p:nvPr/>
        </p:nvSpPr>
        <p:spPr>
          <a:xfrm>
            <a:off x="7829274" y="3506860"/>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B02CF85-513B-4A87-A254-0A1100C07341}"/>
              </a:ext>
            </a:extLst>
          </p:cNvPr>
          <p:cNvSpPr/>
          <p:nvPr/>
        </p:nvSpPr>
        <p:spPr>
          <a:xfrm>
            <a:off x="8161674" y="3506860"/>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9C951E65-D3A4-4657-B69A-D75A9F996969}"/>
              </a:ext>
            </a:extLst>
          </p:cNvPr>
          <p:cNvSpPr/>
          <p:nvPr/>
        </p:nvSpPr>
        <p:spPr>
          <a:xfrm>
            <a:off x="8699326" y="3504734"/>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83636B82-3F4C-41D9-B39C-4B27E249876F}"/>
              </a:ext>
            </a:extLst>
          </p:cNvPr>
          <p:cNvSpPr/>
          <p:nvPr/>
        </p:nvSpPr>
        <p:spPr>
          <a:xfrm>
            <a:off x="9031726" y="3504734"/>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32D3D85C-C7F6-4BA0-8D27-EE218F68EBF3}"/>
              </a:ext>
            </a:extLst>
          </p:cNvPr>
          <p:cNvSpPr/>
          <p:nvPr/>
        </p:nvSpPr>
        <p:spPr>
          <a:xfrm>
            <a:off x="9571458" y="3504734"/>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139BD35B-219E-4A3A-9992-36BBCA1BCA35}"/>
              </a:ext>
            </a:extLst>
          </p:cNvPr>
          <p:cNvSpPr/>
          <p:nvPr/>
        </p:nvSpPr>
        <p:spPr>
          <a:xfrm>
            <a:off x="9903858" y="3504734"/>
            <a:ext cx="329690" cy="29830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2396729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np.arange(24).reshape(2,3,4)</a:t>
            </a:r>
          </a:p>
        </p:txBody>
      </p:sp>
      <p:sp>
        <p:nvSpPr>
          <p:cNvPr id="7" name="직사각형 6">
            <a:extLst>
              <a:ext uri="{FF2B5EF4-FFF2-40B4-BE49-F238E27FC236}">
                <a16:creationId xmlns:a16="http://schemas.microsoft.com/office/drawing/2014/main" id="{181AF39C-9243-423D-8583-4E3C7752DEA7}"/>
              </a:ext>
            </a:extLst>
          </p:cNvPr>
          <p:cNvSpPr/>
          <p:nvPr/>
        </p:nvSpPr>
        <p:spPr>
          <a:xfrm>
            <a:off x="690007"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B58380B-D497-43CC-B024-98E2BC89F617}"/>
              </a:ext>
            </a:extLst>
          </p:cNvPr>
          <p:cNvSpPr/>
          <p:nvPr/>
        </p:nvSpPr>
        <p:spPr>
          <a:xfrm>
            <a:off x="5340545" y="1458552"/>
            <a:ext cx="4650538"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DA87A3D3-A71B-4F53-BFBF-5342A5AB93B1}"/>
              </a:ext>
            </a:extLst>
          </p:cNvPr>
          <p:cNvSpPr/>
          <p:nvPr/>
        </p:nvSpPr>
        <p:spPr>
          <a:xfrm>
            <a:off x="81256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DDC3E610-6013-4798-A458-34342B7B121A}"/>
              </a:ext>
            </a:extLst>
          </p:cNvPr>
          <p:cNvSpPr/>
          <p:nvPr/>
        </p:nvSpPr>
        <p:spPr>
          <a:xfrm>
            <a:off x="229064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6CA3FC-1865-47BA-989F-325B2648F107}"/>
              </a:ext>
            </a:extLst>
          </p:cNvPr>
          <p:cNvSpPr/>
          <p:nvPr/>
        </p:nvSpPr>
        <p:spPr>
          <a:xfrm>
            <a:off x="3768722"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B9E0D5D-484D-44BA-B624-54D22EE96943}"/>
              </a:ext>
            </a:extLst>
          </p:cNvPr>
          <p:cNvSpPr/>
          <p:nvPr/>
        </p:nvSpPr>
        <p:spPr>
          <a:xfrm>
            <a:off x="90630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9E85FF4-95F4-4271-8AE0-D66C9086B233}"/>
              </a:ext>
            </a:extLst>
          </p:cNvPr>
          <p:cNvSpPr/>
          <p:nvPr/>
        </p:nvSpPr>
        <p:spPr>
          <a:xfrm>
            <a:off x="122895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26A1F4F-2F08-4EA5-8E5F-3DB37357DF97}"/>
              </a:ext>
            </a:extLst>
          </p:cNvPr>
          <p:cNvSpPr/>
          <p:nvPr/>
        </p:nvSpPr>
        <p:spPr>
          <a:xfrm>
            <a:off x="155160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C8A1E4A-7985-4581-9DFC-BE3A94D86EC8}"/>
              </a:ext>
            </a:extLst>
          </p:cNvPr>
          <p:cNvSpPr/>
          <p:nvPr/>
        </p:nvSpPr>
        <p:spPr>
          <a:xfrm>
            <a:off x="187425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16FEAB7-79B0-4B5B-AD7B-9518127A37F0}"/>
              </a:ext>
            </a:extLst>
          </p:cNvPr>
          <p:cNvSpPr/>
          <p:nvPr/>
        </p:nvSpPr>
        <p:spPr>
          <a:xfrm>
            <a:off x="238438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9E704849-92D8-4296-B641-0155D59C4515}"/>
              </a:ext>
            </a:extLst>
          </p:cNvPr>
          <p:cNvSpPr/>
          <p:nvPr/>
        </p:nvSpPr>
        <p:spPr>
          <a:xfrm>
            <a:off x="270703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C7A25EC4-18E4-4054-A6C6-0DEA7BE500A2}"/>
              </a:ext>
            </a:extLst>
          </p:cNvPr>
          <p:cNvSpPr/>
          <p:nvPr/>
        </p:nvSpPr>
        <p:spPr>
          <a:xfrm>
            <a:off x="30296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4D1AF8D2-C819-4B73-A6E2-9658247C9DA3}"/>
              </a:ext>
            </a:extLst>
          </p:cNvPr>
          <p:cNvSpPr/>
          <p:nvPr/>
        </p:nvSpPr>
        <p:spPr>
          <a:xfrm>
            <a:off x="335232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81412AA6-5D55-47C2-8D34-841CBF2215CB}"/>
              </a:ext>
            </a:extLst>
          </p:cNvPr>
          <p:cNvSpPr/>
          <p:nvPr/>
        </p:nvSpPr>
        <p:spPr>
          <a:xfrm>
            <a:off x="385824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F9CF1C2-5CDD-4DF6-845E-FCFE52B6F5F3}"/>
              </a:ext>
            </a:extLst>
          </p:cNvPr>
          <p:cNvSpPr/>
          <p:nvPr/>
        </p:nvSpPr>
        <p:spPr>
          <a:xfrm>
            <a:off x="418089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064D910-0FAD-409D-BDC4-E392E3C3EC97}"/>
              </a:ext>
            </a:extLst>
          </p:cNvPr>
          <p:cNvSpPr/>
          <p:nvPr/>
        </p:nvSpPr>
        <p:spPr>
          <a:xfrm>
            <a:off x="4503540"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73CD4A-34B0-4803-B912-FD2457597CFA}"/>
              </a:ext>
            </a:extLst>
          </p:cNvPr>
          <p:cNvSpPr/>
          <p:nvPr/>
        </p:nvSpPr>
        <p:spPr>
          <a:xfrm>
            <a:off x="482618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6185A46-33C6-4850-A486-B90C4F463D75}"/>
              </a:ext>
            </a:extLst>
          </p:cNvPr>
          <p:cNvSpPr/>
          <p:nvPr/>
        </p:nvSpPr>
        <p:spPr>
          <a:xfrm>
            <a:off x="544869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54D53E68-DDAF-4A15-A8FB-D88D2D8E1A7C}"/>
              </a:ext>
            </a:extLst>
          </p:cNvPr>
          <p:cNvSpPr/>
          <p:nvPr/>
        </p:nvSpPr>
        <p:spPr>
          <a:xfrm>
            <a:off x="692677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E09709-AD87-4B5B-ABA4-7BD02D2A719A}"/>
              </a:ext>
            </a:extLst>
          </p:cNvPr>
          <p:cNvSpPr/>
          <p:nvPr/>
        </p:nvSpPr>
        <p:spPr>
          <a:xfrm>
            <a:off x="8404853" y="1560416"/>
            <a:ext cx="1478079" cy="48095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FDF2F1C0-A158-450A-8E1B-5AD5333BA46F}"/>
              </a:ext>
            </a:extLst>
          </p:cNvPr>
          <p:cNvSpPr/>
          <p:nvPr/>
        </p:nvSpPr>
        <p:spPr>
          <a:xfrm>
            <a:off x="5542436"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99726B3-1A2F-4FBD-899A-4F5E68C8B336}"/>
              </a:ext>
            </a:extLst>
          </p:cNvPr>
          <p:cNvSpPr/>
          <p:nvPr/>
        </p:nvSpPr>
        <p:spPr>
          <a:xfrm>
            <a:off x="586508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95EAE4BD-9F4B-4EF7-8D4E-6614BFF6E959}"/>
              </a:ext>
            </a:extLst>
          </p:cNvPr>
          <p:cNvSpPr/>
          <p:nvPr/>
        </p:nvSpPr>
        <p:spPr>
          <a:xfrm>
            <a:off x="618773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DF553FD-07FE-43C4-B7C9-0742C8F6D0B2}"/>
              </a:ext>
            </a:extLst>
          </p:cNvPr>
          <p:cNvSpPr/>
          <p:nvPr/>
        </p:nvSpPr>
        <p:spPr>
          <a:xfrm>
            <a:off x="651038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7A17DE01-CBA6-4136-BA91-A11E7E1CE02E}"/>
              </a:ext>
            </a:extLst>
          </p:cNvPr>
          <p:cNvSpPr/>
          <p:nvPr/>
        </p:nvSpPr>
        <p:spPr>
          <a:xfrm>
            <a:off x="7020515"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40F1DA22-E762-44F0-81AB-2258F7AE3061}"/>
              </a:ext>
            </a:extLst>
          </p:cNvPr>
          <p:cNvSpPr/>
          <p:nvPr/>
        </p:nvSpPr>
        <p:spPr>
          <a:xfrm>
            <a:off x="7343163"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21416B80-2444-435F-9522-8017D1A3E917}"/>
              </a:ext>
            </a:extLst>
          </p:cNvPr>
          <p:cNvSpPr/>
          <p:nvPr/>
        </p:nvSpPr>
        <p:spPr>
          <a:xfrm>
            <a:off x="766581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79E985FE-7BCA-42FE-AC46-891DAF8FF039}"/>
              </a:ext>
            </a:extLst>
          </p:cNvPr>
          <p:cNvSpPr/>
          <p:nvPr/>
        </p:nvSpPr>
        <p:spPr>
          <a:xfrm>
            <a:off x="7988459"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F504A1A1-0449-4931-AC3C-6C1F7494F16F}"/>
              </a:ext>
            </a:extLst>
          </p:cNvPr>
          <p:cNvSpPr/>
          <p:nvPr/>
        </p:nvSpPr>
        <p:spPr>
          <a:xfrm>
            <a:off x="8494374"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A49968BE-7BC3-49BF-8D37-9FC7566D83DF}"/>
              </a:ext>
            </a:extLst>
          </p:cNvPr>
          <p:cNvSpPr/>
          <p:nvPr/>
        </p:nvSpPr>
        <p:spPr>
          <a:xfrm>
            <a:off x="8817022"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6FC3943-4E41-44DC-94D8-17F697402271}"/>
              </a:ext>
            </a:extLst>
          </p:cNvPr>
          <p:cNvSpPr/>
          <p:nvPr/>
        </p:nvSpPr>
        <p:spPr>
          <a:xfrm>
            <a:off x="9139671"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CF0E3B86-872C-4112-B979-AE94F2FF39C5}"/>
              </a:ext>
            </a:extLst>
          </p:cNvPr>
          <p:cNvSpPr/>
          <p:nvPr/>
        </p:nvSpPr>
        <p:spPr>
          <a:xfrm>
            <a:off x="9462318" y="1634037"/>
            <a:ext cx="322649" cy="34464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61D6B4C-6E3E-4B80-9DC0-ACB55E6799DA}"/>
              </a:ext>
            </a:extLst>
          </p:cNvPr>
          <p:cNvSpPr/>
          <p:nvPr/>
        </p:nvSpPr>
        <p:spPr>
          <a:xfrm>
            <a:off x="639667" y="237311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530889" y="2703808"/>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(3, 2, 4)</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63EE79BC-B9AB-49A7-8C74-14732D2DD1E6}"/>
              </a:ext>
            </a:extLst>
          </p:cNvPr>
          <p:cNvSpPr/>
          <p:nvPr/>
        </p:nvSpPr>
        <p:spPr>
          <a:xfrm>
            <a:off x="704412"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8227E728-B27A-4949-9C36-C9EFD6395E47}"/>
              </a:ext>
            </a:extLst>
          </p:cNvPr>
          <p:cNvSpPr/>
          <p:nvPr/>
        </p:nvSpPr>
        <p:spPr>
          <a:xfrm>
            <a:off x="3858243"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5C6EF41-7980-46DD-8AC4-0CB47D0B9E79}"/>
              </a:ext>
            </a:extLst>
          </p:cNvPr>
          <p:cNvSpPr/>
          <p:nvPr/>
        </p:nvSpPr>
        <p:spPr>
          <a:xfrm>
            <a:off x="7012074" y="3372262"/>
            <a:ext cx="3153831" cy="69561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6190C5DC-AE70-44C1-81F8-8A5935C6B1C6}"/>
              </a:ext>
            </a:extLst>
          </p:cNvPr>
          <p:cNvSpPr/>
          <p:nvPr/>
        </p:nvSpPr>
        <p:spPr>
          <a:xfrm>
            <a:off x="80746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C4505F1-90C0-487A-B51E-A942F2AE85C2}"/>
              </a:ext>
            </a:extLst>
          </p:cNvPr>
          <p:cNvSpPr/>
          <p:nvPr/>
        </p:nvSpPr>
        <p:spPr>
          <a:xfrm>
            <a:off x="2290641"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B6B967AA-C258-4556-8EC5-F75D41079BB5}"/>
              </a:ext>
            </a:extLst>
          </p:cNvPr>
          <p:cNvSpPr/>
          <p:nvPr/>
        </p:nvSpPr>
        <p:spPr>
          <a:xfrm>
            <a:off x="90121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0</a:t>
            </a:r>
            <a:endParaRPr lang="ko-KR" altLang="en-US" sz="1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E43B298-6CE0-45AE-A818-7779265E9A46}"/>
              </a:ext>
            </a:extLst>
          </p:cNvPr>
          <p:cNvSpPr/>
          <p:nvPr/>
        </p:nvSpPr>
        <p:spPr>
          <a:xfrm>
            <a:off x="122513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a:t>
            </a:r>
            <a:endParaRPr lang="ko-KR" altLang="en-US" sz="10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DBA15DFC-A63B-4945-BFA1-4CDC98409CFE}"/>
              </a:ext>
            </a:extLst>
          </p:cNvPr>
          <p:cNvSpPr/>
          <p:nvPr/>
        </p:nvSpPr>
        <p:spPr>
          <a:xfrm>
            <a:off x="1549055"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a:t>
            </a:r>
            <a:endParaRPr lang="ko-KR" altLang="en-US" sz="1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10806236-5B27-4C22-8782-4B6B31B0F007}"/>
              </a:ext>
            </a:extLst>
          </p:cNvPr>
          <p:cNvSpPr/>
          <p:nvPr/>
        </p:nvSpPr>
        <p:spPr>
          <a:xfrm>
            <a:off x="1872976"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3</a:t>
            </a:r>
            <a:endParaRPr lang="ko-KR" altLang="en-US" sz="1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003069D-5690-4DF0-99AA-6F1ED3B47BB2}"/>
              </a:ext>
            </a:extLst>
          </p:cNvPr>
          <p:cNvSpPr/>
          <p:nvPr/>
        </p:nvSpPr>
        <p:spPr>
          <a:xfrm>
            <a:off x="238183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12</a:t>
            </a:r>
            <a:endParaRPr lang="ko-KR" altLang="en-US" sz="1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1711BA3-7E0E-4628-BA56-669627FD4A19}"/>
              </a:ext>
            </a:extLst>
          </p:cNvPr>
          <p:cNvSpPr/>
          <p:nvPr/>
        </p:nvSpPr>
        <p:spPr>
          <a:xfrm>
            <a:off x="270575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13</a:t>
            </a:r>
            <a:endParaRPr lang="ko-KR" altLang="en-US" sz="1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9E8FD6D3-282F-4838-ACDF-95D894465336}"/>
              </a:ext>
            </a:extLst>
          </p:cNvPr>
          <p:cNvSpPr/>
          <p:nvPr/>
        </p:nvSpPr>
        <p:spPr>
          <a:xfrm>
            <a:off x="3029681"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14</a:t>
            </a:r>
            <a:endParaRPr lang="ko-KR" altLang="en-US" sz="1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15B85B4-4525-4CA3-8FEB-041B41473866}"/>
              </a:ext>
            </a:extLst>
          </p:cNvPr>
          <p:cNvSpPr/>
          <p:nvPr/>
        </p:nvSpPr>
        <p:spPr>
          <a:xfrm>
            <a:off x="3353602"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15</a:t>
            </a:r>
            <a:endParaRPr lang="ko-KR" altLang="en-US" sz="10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011A737A-7DE2-44A2-97C9-758EEDE0901F}"/>
              </a:ext>
            </a:extLst>
          </p:cNvPr>
          <p:cNvSpPr/>
          <p:nvPr/>
        </p:nvSpPr>
        <p:spPr>
          <a:xfrm>
            <a:off x="3951985"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B987715-E5C2-4652-A249-713C3EB39505}"/>
              </a:ext>
            </a:extLst>
          </p:cNvPr>
          <p:cNvSpPr/>
          <p:nvPr/>
        </p:nvSpPr>
        <p:spPr>
          <a:xfrm>
            <a:off x="5435158"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3F6DC2FC-C901-44E5-B664-0A1597AE77DF}"/>
              </a:ext>
            </a:extLst>
          </p:cNvPr>
          <p:cNvSpPr/>
          <p:nvPr/>
        </p:nvSpPr>
        <p:spPr>
          <a:xfrm>
            <a:off x="4045728"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4</a:t>
            </a:r>
            <a:endParaRPr lang="ko-KR" altLang="en-US" sz="1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96A14DDF-44A9-4C1D-B0DF-75C9AC1BB914}"/>
              </a:ext>
            </a:extLst>
          </p:cNvPr>
          <p:cNvSpPr/>
          <p:nvPr/>
        </p:nvSpPr>
        <p:spPr>
          <a:xfrm>
            <a:off x="4369650"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5</a:t>
            </a:r>
            <a:endParaRPr lang="ko-KR" altLang="en-US" sz="1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C5425A8E-7E31-4116-AF8C-D441F901F6D3}"/>
              </a:ext>
            </a:extLst>
          </p:cNvPr>
          <p:cNvSpPr/>
          <p:nvPr/>
        </p:nvSpPr>
        <p:spPr>
          <a:xfrm>
            <a:off x="4693572"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6</a:t>
            </a:r>
            <a:endParaRPr lang="ko-KR" altLang="en-US" sz="1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FD25F30-6CE7-42C5-AA00-6DF50A97A5F3}"/>
              </a:ext>
            </a:extLst>
          </p:cNvPr>
          <p:cNvSpPr/>
          <p:nvPr/>
        </p:nvSpPr>
        <p:spPr>
          <a:xfrm>
            <a:off x="501749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7</a:t>
            </a:r>
            <a:endParaRPr lang="ko-KR" altLang="en-US" sz="1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FFF3483C-F539-43A0-A16F-D37A20A0011E}"/>
              </a:ext>
            </a:extLst>
          </p:cNvPr>
          <p:cNvSpPr/>
          <p:nvPr/>
        </p:nvSpPr>
        <p:spPr>
          <a:xfrm>
            <a:off x="5526354"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16</a:t>
            </a:r>
            <a:endParaRPr lang="ko-KR" altLang="en-US" sz="1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17A7101E-5239-4A27-8957-9C38D778F548}"/>
              </a:ext>
            </a:extLst>
          </p:cNvPr>
          <p:cNvSpPr/>
          <p:nvPr/>
        </p:nvSpPr>
        <p:spPr>
          <a:xfrm>
            <a:off x="5850276"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17</a:t>
            </a:r>
            <a:endParaRPr lang="ko-KR" altLang="en-US" sz="10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9B0254-9C56-4869-A774-C9403BD98C7A}"/>
              </a:ext>
            </a:extLst>
          </p:cNvPr>
          <p:cNvSpPr/>
          <p:nvPr/>
        </p:nvSpPr>
        <p:spPr>
          <a:xfrm>
            <a:off x="6174198"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18</a:t>
            </a:r>
            <a:endParaRPr lang="ko-KR" altLang="en-US" sz="1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5565E50-19F9-42A3-814D-C5ED5DFA9132}"/>
              </a:ext>
            </a:extLst>
          </p:cNvPr>
          <p:cNvSpPr/>
          <p:nvPr/>
        </p:nvSpPr>
        <p:spPr>
          <a:xfrm>
            <a:off x="649811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19</a:t>
            </a:r>
            <a:endParaRPr lang="ko-KR" altLang="en-US" sz="1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68536EA2-4E7E-4800-8665-64FC0D72E895}"/>
              </a:ext>
            </a:extLst>
          </p:cNvPr>
          <p:cNvSpPr/>
          <p:nvPr/>
        </p:nvSpPr>
        <p:spPr>
          <a:xfrm>
            <a:off x="7105816"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DE9790C0-1E4D-4D6D-BF07-5BEAD868923F}"/>
              </a:ext>
            </a:extLst>
          </p:cNvPr>
          <p:cNvSpPr/>
          <p:nvPr/>
        </p:nvSpPr>
        <p:spPr>
          <a:xfrm>
            <a:off x="8588989" y="3463421"/>
            <a:ext cx="1483173" cy="508329"/>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CDE20587-E9A2-49BC-84A7-A3042FD08FDA}"/>
              </a:ext>
            </a:extLst>
          </p:cNvPr>
          <p:cNvSpPr/>
          <p:nvPr/>
        </p:nvSpPr>
        <p:spPr>
          <a:xfrm>
            <a:off x="7199559"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8</a:t>
            </a:r>
            <a:endParaRPr lang="ko-KR" altLang="en-US" sz="1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E9E1DF9-2B16-4F71-9E8E-A21747B1BF09}"/>
              </a:ext>
            </a:extLst>
          </p:cNvPr>
          <p:cNvSpPr/>
          <p:nvPr/>
        </p:nvSpPr>
        <p:spPr>
          <a:xfrm>
            <a:off x="7523481"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9</a:t>
            </a:r>
            <a:endParaRPr lang="ko-KR" altLang="en-US" sz="1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7D88411D-8F12-4021-A2AE-FC9AAC26A6CD}"/>
              </a:ext>
            </a:extLst>
          </p:cNvPr>
          <p:cNvSpPr/>
          <p:nvPr/>
        </p:nvSpPr>
        <p:spPr>
          <a:xfrm>
            <a:off x="7847403"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10</a:t>
            </a:r>
            <a:endParaRPr lang="ko-KR" altLang="en-US" sz="1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EFFCE83A-0D82-4845-B861-FD4A9A38010E}"/>
              </a:ext>
            </a:extLst>
          </p:cNvPr>
          <p:cNvSpPr/>
          <p:nvPr/>
        </p:nvSpPr>
        <p:spPr>
          <a:xfrm>
            <a:off x="8171324" y="3533180"/>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11</a:t>
            </a:r>
            <a:endParaRPr lang="ko-KR" altLang="en-US" sz="10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DFBE3140-2A6E-412E-8FFF-A67BC2C22F90}"/>
              </a:ext>
            </a:extLst>
          </p:cNvPr>
          <p:cNvSpPr/>
          <p:nvPr/>
        </p:nvSpPr>
        <p:spPr>
          <a:xfrm>
            <a:off x="8680185"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20</a:t>
            </a:r>
            <a:endParaRPr lang="ko-KR" altLang="en-US" sz="1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CB4611DE-68D4-4E93-8FB3-739F2BF8E065}"/>
              </a:ext>
            </a:extLst>
          </p:cNvPr>
          <p:cNvSpPr/>
          <p:nvPr/>
        </p:nvSpPr>
        <p:spPr>
          <a:xfrm>
            <a:off x="9004107"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21</a:t>
            </a:r>
            <a:endParaRPr lang="ko-KR" altLang="en-US" sz="1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C8D0CFB2-A646-4E6D-A67A-4767390FAB24}"/>
              </a:ext>
            </a:extLst>
          </p:cNvPr>
          <p:cNvSpPr/>
          <p:nvPr/>
        </p:nvSpPr>
        <p:spPr>
          <a:xfrm>
            <a:off x="9328029"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22</a:t>
            </a:r>
            <a:endParaRPr lang="ko-KR" altLang="en-US" sz="1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56EDD332-B9DF-4828-8C33-205E45FCACEA}"/>
              </a:ext>
            </a:extLst>
          </p:cNvPr>
          <p:cNvSpPr/>
          <p:nvPr/>
        </p:nvSpPr>
        <p:spPr>
          <a:xfrm>
            <a:off x="9651950" y="3534682"/>
            <a:ext cx="323922" cy="365805"/>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a:solidFill>
                  <a:schemeClr val="tx1"/>
                </a:solidFill>
                <a:latin typeface="Consolas" panose="020B0609020204030204" pitchFamily="49" charset="0"/>
              </a:rPr>
              <a:t>23</a:t>
            </a:r>
            <a:endParaRPr lang="ko-KR" altLang="en-US" sz="1000">
              <a:solidFill>
                <a:schemeClr val="tx1"/>
              </a:solidFill>
              <a:latin typeface="Consolas" panose="020B0609020204030204" pitchFamily="49" charset="0"/>
            </a:endParaRPr>
          </a:p>
        </p:txBody>
      </p:sp>
    </p:spTree>
    <p:extLst>
      <p:ext uri="{BB962C8B-B14F-4D97-AF65-F5344CB8AC3E}">
        <p14:creationId xmlns:p14="http://schemas.microsoft.com/office/powerpoint/2010/main" val="34320954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(3, 3, 3, 1)</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9AD2A5BD-87E8-449B-ACF6-304A85B2BEE1}"/>
              </a:ext>
            </a:extLst>
          </p:cNvPr>
          <p:cNvSpPr/>
          <p:nvPr/>
        </p:nvSpPr>
        <p:spPr>
          <a:xfrm>
            <a:off x="251008"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9A220C0-4E93-459F-9E6C-4383FC261B7D}"/>
              </a:ext>
            </a:extLst>
          </p:cNvPr>
          <p:cNvSpPr/>
          <p:nvPr/>
        </p:nvSpPr>
        <p:spPr>
          <a:xfrm>
            <a:off x="3613636"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FD1F4945-C7FA-44E6-9FD4-FC9869EB1ED0}"/>
              </a:ext>
            </a:extLst>
          </p:cNvPr>
          <p:cNvSpPr/>
          <p:nvPr/>
        </p:nvSpPr>
        <p:spPr>
          <a:xfrm>
            <a:off x="6976263" y="3782174"/>
            <a:ext cx="3362629"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F17A335-AF42-45E4-B65F-2CF7C0AE9989}"/>
              </a:ext>
            </a:extLst>
          </p:cNvPr>
          <p:cNvSpPr/>
          <p:nvPr/>
        </p:nvSpPr>
        <p:spPr>
          <a:xfrm>
            <a:off x="33387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70C77C5C-0764-4387-8A7A-53D7DA2E7ACE}"/>
              </a:ext>
            </a:extLst>
          </p:cNvPr>
          <p:cNvSpPr/>
          <p:nvPr/>
        </p:nvSpPr>
        <p:spPr>
          <a:xfrm>
            <a:off x="139724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E1FF4704-D598-44BE-A5FD-45480BF79100}"/>
              </a:ext>
            </a:extLst>
          </p:cNvPr>
          <p:cNvSpPr/>
          <p:nvPr/>
        </p:nvSpPr>
        <p:spPr>
          <a:xfrm>
            <a:off x="2460603"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607FD30C-8CF6-44A0-AAF1-7D7697041676}"/>
              </a:ext>
            </a:extLst>
          </p:cNvPr>
          <p:cNvSpPr/>
          <p:nvPr/>
        </p:nvSpPr>
        <p:spPr>
          <a:xfrm>
            <a:off x="4167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34192197-E5BB-419E-B406-5BA06AA63580}"/>
              </a:ext>
            </a:extLst>
          </p:cNvPr>
          <p:cNvSpPr/>
          <p:nvPr/>
        </p:nvSpPr>
        <p:spPr>
          <a:xfrm>
            <a:off x="72108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8E53E1CD-7566-4893-90AA-81417C61AC28}"/>
              </a:ext>
            </a:extLst>
          </p:cNvPr>
          <p:cNvSpPr/>
          <p:nvPr/>
        </p:nvSpPr>
        <p:spPr>
          <a:xfrm>
            <a:off x="10254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BDC3B804-F4BE-4766-ABFC-F35C91BB1255}"/>
              </a:ext>
            </a:extLst>
          </p:cNvPr>
          <p:cNvSpPr/>
          <p:nvPr/>
        </p:nvSpPr>
        <p:spPr>
          <a:xfrm>
            <a:off x="46000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C643571-CBBD-4470-AF0C-FC6896C3EE85}"/>
              </a:ext>
            </a:extLst>
          </p:cNvPr>
          <p:cNvSpPr/>
          <p:nvPr/>
        </p:nvSpPr>
        <p:spPr>
          <a:xfrm>
            <a:off x="76709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4E6194C4-5663-43F9-882A-3063006B1929}"/>
              </a:ext>
            </a:extLst>
          </p:cNvPr>
          <p:cNvSpPr/>
          <p:nvPr/>
        </p:nvSpPr>
        <p:spPr>
          <a:xfrm>
            <a:off x="107418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0435EC5-9323-4AB0-BFBD-6CDF9D03048A}"/>
              </a:ext>
            </a:extLst>
          </p:cNvPr>
          <p:cNvSpPr/>
          <p:nvPr/>
        </p:nvSpPr>
        <p:spPr>
          <a:xfrm>
            <a:off x="146941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CCDCAB08-AD12-4785-8339-CA1C49080A64}"/>
              </a:ext>
            </a:extLst>
          </p:cNvPr>
          <p:cNvSpPr/>
          <p:nvPr/>
        </p:nvSpPr>
        <p:spPr>
          <a:xfrm>
            <a:off x="177374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618F0233-0F05-438F-9FB4-8C9424D03706}"/>
              </a:ext>
            </a:extLst>
          </p:cNvPr>
          <p:cNvSpPr/>
          <p:nvPr/>
        </p:nvSpPr>
        <p:spPr>
          <a:xfrm>
            <a:off x="207808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CF5D8E1B-7541-4591-B22C-B23BFAB64007}"/>
              </a:ext>
            </a:extLst>
          </p:cNvPr>
          <p:cNvSpPr/>
          <p:nvPr/>
        </p:nvSpPr>
        <p:spPr>
          <a:xfrm>
            <a:off x="151266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33A1874-A061-4951-8AA1-29B95A656BB1}"/>
              </a:ext>
            </a:extLst>
          </p:cNvPr>
          <p:cNvSpPr/>
          <p:nvPr/>
        </p:nvSpPr>
        <p:spPr>
          <a:xfrm>
            <a:off x="181976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B939EC6F-1C46-4F62-BC54-A3FE73B34785}"/>
              </a:ext>
            </a:extLst>
          </p:cNvPr>
          <p:cNvSpPr/>
          <p:nvPr/>
        </p:nvSpPr>
        <p:spPr>
          <a:xfrm>
            <a:off x="212685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DB24DAC7-738D-4AF0-A2CC-AEB51328A583}"/>
              </a:ext>
            </a:extLst>
          </p:cNvPr>
          <p:cNvSpPr/>
          <p:nvPr/>
        </p:nvSpPr>
        <p:spPr>
          <a:xfrm>
            <a:off x="2522080"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1BDABF45-F599-4818-B8EB-C6FD4C2D6FBB}"/>
              </a:ext>
            </a:extLst>
          </p:cNvPr>
          <p:cNvSpPr/>
          <p:nvPr/>
        </p:nvSpPr>
        <p:spPr>
          <a:xfrm>
            <a:off x="282641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25940088-48F3-463C-8904-CD178A654134}"/>
              </a:ext>
            </a:extLst>
          </p:cNvPr>
          <p:cNvSpPr/>
          <p:nvPr/>
        </p:nvSpPr>
        <p:spPr>
          <a:xfrm>
            <a:off x="313074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1B4E4881-0639-40FF-8E77-C6AD29AA357C}"/>
              </a:ext>
            </a:extLst>
          </p:cNvPr>
          <p:cNvSpPr/>
          <p:nvPr/>
        </p:nvSpPr>
        <p:spPr>
          <a:xfrm>
            <a:off x="256533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05C7E469-41D9-4AE1-98B9-608F97453BAE}"/>
              </a:ext>
            </a:extLst>
          </p:cNvPr>
          <p:cNvSpPr/>
          <p:nvPr/>
        </p:nvSpPr>
        <p:spPr>
          <a:xfrm>
            <a:off x="287242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3336689C-C902-4513-85EC-7685308CF980}"/>
              </a:ext>
            </a:extLst>
          </p:cNvPr>
          <p:cNvSpPr/>
          <p:nvPr/>
        </p:nvSpPr>
        <p:spPr>
          <a:xfrm>
            <a:off x="317951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83BE23B0-81B0-40A1-8374-13E0DE6746B9}"/>
              </a:ext>
            </a:extLst>
          </p:cNvPr>
          <p:cNvSpPr/>
          <p:nvPr/>
        </p:nvSpPr>
        <p:spPr>
          <a:xfrm>
            <a:off x="3679684"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6" name="직사각형 225">
            <a:extLst>
              <a:ext uri="{FF2B5EF4-FFF2-40B4-BE49-F238E27FC236}">
                <a16:creationId xmlns:a16="http://schemas.microsoft.com/office/drawing/2014/main" id="{07076186-8A3E-470F-8326-1B5A2F9197A7}"/>
              </a:ext>
            </a:extLst>
          </p:cNvPr>
          <p:cNvSpPr/>
          <p:nvPr/>
        </p:nvSpPr>
        <p:spPr>
          <a:xfrm>
            <a:off x="4743045"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C6B0DEE0-1A11-4A89-A8EC-7F24EAFE267C}"/>
              </a:ext>
            </a:extLst>
          </p:cNvPr>
          <p:cNvSpPr/>
          <p:nvPr/>
        </p:nvSpPr>
        <p:spPr>
          <a:xfrm>
            <a:off x="5806407"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7509AFCD-8625-469B-A5E8-16CB2483C4ED}"/>
              </a:ext>
            </a:extLst>
          </p:cNvPr>
          <p:cNvSpPr/>
          <p:nvPr/>
        </p:nvSpPr>
        <p:spPr>
          <a:xfrm>
            <a:off x="3762555"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B6543105-9A00-4A18-8819-5CDB962EF4FF}"/>
              </a:ext>
            </a:extLst>
          </p:cNvPr>
          <p:cNvSpPr/>
          <p:nvPr/>
        </p:nvSpPr>
        <p:spPr>
          <a:xfrm>
            <a:off x="406688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AA2991C7-6ECA-4ED6-9D40-569058047DB1}"/>
              </a:ext>
            </a:extLst>
          </p:cNvPr>
          <p:cNvSpPr/>
          <p:nvPr/>
        </p:nvSpPr>
        <p:spPr>
          <a:xfrm>
            <a:off x="43712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FD993CC8-5B1C-4742-B743-210EABE64074}"/>
              </a:ext>
            </a:extLst>
          </p:cNvPr>
          <p:cNvSpPr/>
          <p:nvPr/>
        </p:nvSpPr>
        <p:spPr>
          <a:xfrm>
            <a:off x="380580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9D28214A-EC0A-488B-872E-23C6976966B0}"/>
              </a:ext>
            </a:extLst>
          </p:cNvPr>
          <p:cNvSpPr/>
          <p:nvPr/>
        </p:nvSpPr>
        <p:spPr>
          <a:xfrm>
            <a:off x="411289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617ABE6A-60AC-4EFF-B78E-15631CAE50B0}"/>
              </a:ext>
            </a:extLst>
          </p:cNvPr>
          <p:cNvSpPr/>
          <p:nvPr/>
        </p:nvSpPr>
        <p:spPr>
          <a:xfrm>
            <a:off x="441999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08EDD830-704D-4DE2-A2C2-98CF1918B675}"/>
              </a:ext>
            </a:extLst>
          </p:cNvPr>
          <p:cNvSpPr/>
          <p:nvPr/>
        </p:nvSpPr>
        <p:spPr>
          <a:xfrm>
            <a:off x="481521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118DD6F-211F-4BE7-9AD3-192E906E77E4}"/>
              </a:ext>
            </a:extLst>
          </p:cNvPr>
          <p:cNvSpPr/>
          <p:nvPr/>
        </p:nvSpPr>
        <p:spPr>
          <a:xfrm>
            <a:off x="511955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3D3D7836-3AAB-42BC-BF59-0868934A39DE}"/>
              </a:ext>
            </a:extLst>
          </p:cNvPr>
          <p:cNvSpPr/>
          <p:nvPr/>
        </p:nvSpPr>
        <p:spPr>
          <a:xfrm>
            <a:off x="542388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E4DF3DA2-ACB4-4DE3-9A3D-C2A88B5E86CB}"/>
              </a:ext>
            </a:extLst>
          </p:cNvPr>
          <p:cNvSpPr/>
          <p:nvPr/>
        </p:nvSpPr>
        <p:spPr>
          <a:xfrm>
            <a:off x="485847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BC69E726-C984-445B-AB98-B004D461E905}"/>
              </a:ext>
            </a:extLst>
          </p:cNvPr>
          <p:cNvSpPr/>
          <p:nvPr/>
        </p:nvSpPr>
        <p:spPr>
          <a:xfrm>
            <a:off x="5165564"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618B830B-7039-4B6F-9974-7D02091544A4}"/>
              </a:ext>
            </a:extLst>
          </p:cNvPr>
          <p:cNvSpPr/>
          <p:nvPr/>
        </p:nvSpPr>
        <p:spPr>
          <a:xfrm>
            <a:off x="5472657"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EB59A80-5932-49C8-A008-BE69BEDF1275}"/>
              </a:ext>
            </a:extLst>
          </p:cNvPr>
          <p:cNvSpPr/>
          <p:nvPr/>
        </p:nvSpPr>
        <p:spPr>
          <a:xfrm>
            <a:off x="5867884"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B0FFD840-F69F-47FD-861A-ED28CFECDA90}"/>
              </a:ext>
            </a:extLst>
          </p:cNvPr>
          <p:cNvSpPr/>
          <p:nvPr/>
        </p:nvSpPr>
        <p:spPr>
          <a:xfrm>
            <a:off x="617221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711EE18F-27FC-48C9-95F7-0559C874BEB3}"/>
              </a:ext>
            </a:extLst>
          </p:cNvPr>
          <p:cNvSpPr/>
          <p:nvPr/>
        </p:nvSpPr>
        <p:spPr>
          <a:xfrm>
            <a:off x="647655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E8668B10-57DD-435F-972C-3DB1896EBC6B}"/>
              </a:ext>
            </a:extLst>
          </p:cNvPr>
          <p:cNvSpPr/>
          <p:nvPr/>
        </p:nvSpPr>
        <p:spPr>
          <a:xfrm>
            <a:off x="591113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DE7326D7-1B17-4CAC-97F4-3A180F2E19AB}"/>
              </a:ext>
            </a:extLst>
          </p:cNvPr>
          <p:cNvSpPr/>
          <p:nvPr/>
        </p:nvSpPr>
        <p:spPr>
          <a:xfrm>
            <a:off x="621822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B3C4B2E3-AC61-4EBD-B8EE-752542603E5C}"/>
              </a:ext>
            </a:extLst>
          </p:cNvPr>
          <p:cNvSpPr/>
          <p:nvPr/>
        </p:nvSpPr>
        <p:spPr>
          <a:xfrm>
            <a:off x="652532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BDBA2906-6039-4720-AE25-6988C7CE5A78}"/>
              </a:ext>
            </a:extLst>
          </p:cNvPr>
          <p:cNvSpPr/>
          <p:nvPr/>
        </p:nvSpPr>
        <p:spPr>
          <a:xfrm>
            <a:off x="7025488"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9BDA3110-F291-41E1-930A-41B16C72DD61}"/>
              </a:ext>
            </a:extLst>
          </p:cNvPr>
          <p:cNvSpPr/>
          <p:nvPr/>
        </p:nvSpPr>
        <p:spPr>
          <a:xfrm>
            <a:off x="8088849"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A135CDF7-9943-4394-99DB-ABF6E251842D}"/>
              </a:ext>
            </a:extLst>
          </p:cNvPr>
          <p:cNvSpPr/>
          <p:nvPr/>
        </p:nvSpPr>
        <p:spPr>
          <a:xfrm>
            <a:off x="9152211" y="3843882"/>
            <a:ext cx="1066530" cy="585224"/>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F386D84D-0028-4FA3-B6AF-53BD531D6817}"/>
              </a:ext>
            </a:extLst>
          </p:cNvPr>
          <p:cNvSpPr/>
          <p:nvPr/>
        </p:nvSpPr>
        <p:spPr>
          <a:xfrm>
            <a:off x="7108359"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550650D6-A182-4B77-99E0-2D064BA90DF1}"/>
              </a:ext>
            </a:extLst>
          </p:cNvPr>
          <p:cNvSpPr/>
          <p:nvPr/>
        </p:nvSpPr>
        <p:spPr>
          <a:xfrm>
            <a:off x="741269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611737DC-0616-49BA-840C-6723832DC570}"/>
              </a:ext>
            </a:extLst>
          </p:cNvPr>
          <p:cNvSpPr/>
          <p:nvPr/>
        </p:nvSpPr>
        <p:spPr>
          <a:xfrm>
            <a:off x="771702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6C4A3724-16DD-44B7-9D7B-91F44239D959}"/>
              </a:ext>
            </a:extLst>
          </p:cNvPr>
          <p:cNvSpPr/>
          <p:nvPr/>
        </p:nvSpPr>
        <p:spPr>
          <a:xfrm>
            <a:off x="7151610"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91930E51-2F5A-49DA-B989-B88515CA3B48}"/>
              </a:ext>
            </a:extLst>
          </p:cNvPr>
          <p:cNvSpPr/>
          <p:nvPr/>
        </p:nvSpPr>
        <p:spPr>
          <a:xfrm>
            <a:off x="7458703"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1CF2DA21-E7DB-4458-BBCF-F488CF479D56}"/>
              </a:ext>
            </a:extLst>
          </p:cNvPr>
          <p:cNvSpPr/>
          <p:nvPr/>
        </p:nvSpPr>
        <p:spPr>
          <a:xfrm>
            <a:off x="7765796"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9EAC78C4-4CD2-4943-9A36-8B3FDBAB5C7D}"/>
              </a:ext>
            </a:extLst>
          </p:cNvPr>
          <p:cNvSpPr/>
          <p:nvPr/>
        </p:nvSpPr>
        <p:spPr>
          <a:xfrm>
            <a:off x="8161023"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FB0EB95D-0818-4D18-B9D6-96E91C510CFE}"/>
              </a:ext>
            </a:extLst>
          </p:cNvPr>
          <p:cNvSpPr/>
          <p:nvPr/>
        </p:nvSpPr>
        <p:spPr>
          <a:xfrm>
            <a:off x="8465357"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593AFCB-971A-41F3-98E2-AB05CDFDF0A8}"/>
              </a:ext>
            </a:extLst>
          </p:cNvPr>
          <p:cNvSpPr/>
          <p:nvPr/>
        </p:nvSpPr>
        <p:spPr>
          <a:xfrm>
            <a:off x="8769691"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843CB154-CA57-474F-8227-36CEB4D5EC96}"/>
              </a:ext>
            </a:extLst>
          </p:cNvPr>
          <p:cNvSpPr/>
          <p:nvPr/>
        </p:nvSpPr>
        <p:spPr>
          <a:xfrm>
            <a:off x="820427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47BE595F-4C51-4FDE-B4EC-07D836891352}"/>
              </a:ext>
            </a:extLst>
          </p:cNvPr>
          <p:cNvSpPr/>
          <p:nvPr/>
        </p:nvSpPr>
        <p:spPr>
          <a:xfrm>
            <a:off x="8511368"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17F3A397-AEC9-4176-9B7E-205205513A07}"/>
              </a:ext>
            </a:extLst>
          </p:cNvPr>
          <p:cNvSpPr/>
          <p:nvPr/>
        </p:nvSpPr>
        <p:spPr>
          <a:xfrm>
            <a:off x="8818461"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7272D938-C4F5-49CF-A442-7F0284D4DCDC}"/>
              </a:ext>
            </a:extLst>
          </p:cNvPr>
          <p:cNvSpPr/>
          <p:nvPr/>
        </p:nvSpPr>
        <p:spPr>
          <a:xfrm>
            <a:off x="9213688"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5CFE86DA-28F8-4B5A-A113-DBEA9F5B8388}"/>
              </a:ext>
            </a:extLst>
          </p:cNvPr>
          <p:cNvSpPr/>
          <p:nvPr/>
        </p:nvSpPr>
        <p:spPr>
          <a:xfrm>
            <a:off x="9518022"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77D5BE3-F59D-4AE9-94E2-4BF7A90C0210}"/>
              </a:ext>
            </a:extLst>
          </p:cNvPr>
          <p:cNvSpPr/>
          <p:nvPr/>
        </p:nvSpPr>
        <p:spPr>
          <a:xfrm>
            <a:off x="9822356" y="3912466"/>
            <a:ext cx="303604" cy="42953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4CFB1E79-D012-446C-865B-7F74FBEDF05D}"/>
              </a:ext>
            </a:extLst>
          </p:cNvPr>
          <p:cNvSpPr/>
          <p:nvPr/>
        </p:nvSpPr>
        <p:spPr>
          <a:xfrm>
            <a:off x="9256939"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4E315964-67A9-4145-962F-C7C67CDD6E19}"/>
              </a:ext>
            </a:extLst>
          </p:cNvPr>
          <p:cNvSpPr/>
          <p:nvPr/>
        </p:nvSpPr>
        <p:spPr>
          <a:xfrm>
            <a:off x="9564032"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1B3616E1-9D1E-4742-9856-C243B9B45A76}"/>
              </a:ext>
            </a:extLst>
          </p:cNvPr>
          <p:cNvSpPr/>
          <p:nvPr/>
        </p:nvSpPr>
        <p:spPr>
          <a:xfrm>
            <a:off x="9871125" y="3974174"/>
            <a:ext cx="205573" cy="3005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8746080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2)</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(3, 3, 1, 3)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1236309-8DB2-4090-B188-0708AFAA990A}"/>
              </a:ext>
            </a:extLst>
          </p:cNvPr>
          <p:cNvSpPr/>
          <p:nvPr/>
        </p:nvSpPr>
        <p:spPr>
          <a:xfrm>
            <a:off x="-130931" y="4013206"/>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08B08297-08A1-4DFB-9E34-70575A88EA92}"/>
              </a:ext>
            </a:extLst>
          </p:cNvPr>
          <p:cNvSpPr/>
          <p:nvPr/>
        </p:nvSpPr>
        <p:spPr>
          <a:xfrm>
            <a:off x="987927" y="4013205"/>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20CD5931-027E-4A65-B225-F05EBB07034C}"/>
              </a:ext>
            </a:extLst>
          </p:cNvPr>
          <p:cNvSpPr/>
          <p:nvPr/>
        </p:nvSpPr>
        <p:spPr>
          <a:xfrm>
            <a:off x="2106786"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39F10480-C2FA-4CEC-A969-B5852EE74AC1}"/>
              </a:ext>
            </a:extLst>
          </p:cNvPr>
          <p:cNvSpPr/>
          <p:nvPr/>
        </p:nvSpPr>
        <p:spPr>
          <a:xfrm>
            <a:off x="-7112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164CF0BA-C0EE-4248-BF9D-76C2AFC96AD7}"/>
              </a:ext>
            </a:extLst>
          </p:cNvPr>
          <p:cNvSpPr/>
          <p:nvPr/>
        </p:nvSpPr>
        <p:spPr>
          <a:xfrm>
            <a:off x="-1132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C64BC7C6-45BD-4B7E-AF8E-22111864541C}"/>
              </a:ext>
            </a:extLst>
          </p:cNvPr>
          <p:cNvSpPr/>
          <p:nvPr/>
        </p:nvSpPr>
        <p:spPr>
          <a:xfrm>
            <a:off x="282291"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52C0DD87-CD8B-408C-8CCB-14BDCE0949F7}"/>
              </a:ext>
            </a:extLst>
          </p:cNvPr>
          <p:cNvSpPr/>
          <p:nvPr/>
        </p:nvSpPr>
        <p:spPr>
          <a:xfrm>
            <a:off x="5759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DA159B02-DB87-4EAC-9033-E62ADBCF2822}"/>
              </a:ext>
            </a:extLst>
          </p:cNvPr>
          <p:cNvSpPr/>
          <p:nvPr/>
        </p:nvSpPr>
        <p:spPr>
          <a:xfrm>
            <a:off x="1047730"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ED6A79DC-538D-43F6-864D-727C16358FD8}"/>
              </a:ext>
            </a:extLst>
          </p:cNvPr>
          <p:cNvSpPr/>
          <p:nvPr/>
        </p:nvSpPr>
        <p:spPr>
          <a:xfrm>
            <a:off x="1107534"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136A8FC0-186C-43E8-BDDF-222749C61AC7}"/>
              </a:ext>
            </a:extLst>
          </p:cNvPr>
          <p:cNvSpPr/>
          <p:nvPr/>
        </p:nvSpPr>
        <p:spPr>
          <a:xfrm>
            <a:off x="1401149"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D398D7-9106-4F79-9CCD-178C99CF5B37}"/>
              </a:ext>
            </a:extLst>
          </p:cNvPr>
          <p:cNvSpPr/>
          <p:nvPr/>
        </p:nvSpPr>
        <p:spPr>
          <a:xfrm>
            <a:off x="1694765"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9FB0C992-200D-470E-AC5F-2E5900B3FC46}"/>
              </a:ext>
            </a:extLst>
          </p:cNvPr>
          <p:cNvSpPr/>
          <p:nvPr/>
        </p:nvSpPr>
        <p:spPr>
          <a:xfrm>
            <a:off x="2166588" y="4077101"/>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CA0DB21C-914A-41E2-AC1D-9B9E1ECA0927}"/>
              </a:ext>
            </a:extLst>
          </p:cNvPr>
          <p:cNvSpPr/>
          <p:nvPr/>
        </p:nvSpPr>
        <p:spPr>
          <a:xfrm>
            <a:off x="2226392"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CE587960-F5F4-4293-93F5-E2A85E0D8395}"/>
              </a:ext>
            </a:extLst>
          </p:cNvPr>
          <p:cNvSpPr/>
          <p:nvPr/>
        </p:nvSpPr>
        <p:spPr>
          <a:xfrm>
            <a:off x="2520007"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A56F3E8D-21A4-479B-B490-1BDAEE78F914}"/>
              </a:ext>
            </a:extLst>
          </p:cNvPr>
          <p:cNvSpPr/>
          <p:nvPr/>
        </p:nvSpPr>
        <p:spPr>
          <a:xfrm>
            <a:off x="2813623" y="4135845"/>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87A4BD4E-8C57-4DD4-B93E-795DAB1459DC}"/>
              </a:ext>
            </a:extLst>
          </p:cNvPr>
          <p:cNvSpPr/>
          <p:nvPr/>
        </p:nvSpPr>
        <p:spPr>
          <a:xfrm>
            <a:off x="3350337" y="4013204"/>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36851754-07DC-4E37-A376-87945A36D4B3}"/>
              </a:ext>
            </a:extLst>
          </p:cNvPr>
          <p:cNvSpPr/>
          <p:nvPr/>
        </p:nvSpPr>
        <p:spPr>
          <a:xfrm>
            <a:off x="4469195" y="4013203"/>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8F2A7C1D-2920-4B21-A39F-8FAA931CB871}"/>
              </a:ext>
            </a:extLst>
          </p:cNvPr>
          <p:cNvSpPr/>
          <p:nvPr/>
        </p:nvSpPr>
        <p:spPr>
          <a:xfrm>
            <a:off x="5588054"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E8335D8-A833-4A2B-81FB-8806CDFB2C74}"/>
              </a:ext>
            </a:extLst>
          </p:cNvPr>
          <p:cNvSpPr/>
          <p:nvPr/>
        </p:nvSpPr>
        <p:spPr>
          <a:xfrm>
            <a:off x="3410140"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BC617A39-6987-4C69-ABB2-A072419C060D}"/>
              </a:ext>
            </a:extLst>
          </p:cNvPr>
          <p:cNvSpPr/>
          <p:nvPr/>
        </p:nvSpPr>
        <p:spPr>
          <a:xfrm>
            <a:off x="3469944"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50BB41A8-7626-4EE4-B799-BEC833D521E4}"/>
              </a:ext>
            </a:extLst>
          </p:cNvPr>
          <p:cNvSpPr/>
          <p:nvPr/>
        </p:nvSpPr>
        <p:spPr>
          <a:xfrm>
            <a:off x="3763559"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095622-37AA-4877-9DD4-0C65FB49CED4}"/>
              </a:ext>
            </a:extLst>
          </p:cNvPr>
          <p:cNvSpPr/>
          <p:nvPr/>
        </p:nvSpPr>
        <p:spPr>
          <a:xfrm>
            <a:off x="40571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0044C134-2608-41CD-A9D5-E4B09959E6ED}"/>
              </a:ext>
            </a:extLst>
          </p:cNvPr>
          <p:cNvSpPr/>
          <p:nvPr/>
        </p:nvSpPr>
        <p:spPr>
          <a:xfrm>
            <a:off x="4528998"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7C0BFAF3-4F95-4A0B-ACB1-56DEEAB98C16}"/>
              </a:ext>
            </a:extLst>
          </p:cNvPr>
          <p:cNvSpPr/>
          <p:nvPr/>
        </p:nvSpPr>
        <p:spPr>
          <a:xfrm>
            <a:off x="4588802"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576F2C19-A058-4E6C-8098-010F4A3DFBCA}"/>
              </a:ext>
            </a:extLst>
          </p:cNvPr>
          <p:cNvSpPr/>
          <p:nvPr/>
        </p:nvSpPr>
        <p:spPr>
          <a:xfrm>
            <a:off x="4882417"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C052FB00-051A-44B7-9A1C-BA4E34B174EF}"/>
              </a:ext>
            </a:extLst>
          </p:cNvPr>
          <p:cNvSpPr/>
          <p:nvPr/>
        </p:nvSpPr>
        <p:spPr>
          <a:xfrm>
            <a:off x="5176033"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4DB21CE1-03D4-4518-BC32-39A9AB026180}"/>
              </a:ext>
            </a:extLst>
          </p:cNvPr>
          <p:cNvSpPr/>
          <p:nvPr/>
        </p:nvSpPr>
        <p:spPr>
          <a:xfrm>
            <a:off x="5647856" y="4077099"/>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5A942D07-2108-4B6A-AD52-0BE5DBA34E2D}"/>
              </a:ext>
            </a:extLst>
          </p:cNvPr>
          <p:cNvSpPr/>
          <p:nvPr/>
        </p:nvSpPr>
        <p:spPr>
          <a:xfrm>
            <a:off x="5707660"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CF61DA9-BCAB-44F9-9BD5-28BE353C8FF2}"/>
              </a:ext>
            </a:extLst>
          </p:cNvPr>
          <p:cNvSpPr/>
          <p:nvPr/>
        </p:nvSpPr>
        <p:spPr>
          <a:xfrm>
            <a:off x="6001275"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9F9EA554-A2D7-40ED-83C2-2AE4BB078DA6}"/>
              </a:ext>
            </a:extLst>
          </p:cNvPr>
          <p:cNvSpPr/>
          <p:nvPr/>
        </p:nvSpPr>
        <p:spPr>
          <a:xfrm>
            <a:off x="6294891" y="4135843"/>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6831605" y="4013202"/>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9D1885D-2916-4534-BFC9-7032B6ECAFB9}"/>
              </a:ext>
            </a:extLst>
          </p:cNvPr>
          <p:cNvSpPr/>
          <p:nvPr/>
        </p:nvSpPr>
        <p:spPr>
          <a:xfrm>
            <a:off x="7950463" y="4013201"/>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8699797-B538-4584-AD4B-E7A3C7457325}"/>
              </a:ext>
            </a:extLst>
          </p:cNvPr>
          <p:cNvSpPr/>
          <p:nvPr/>
        </p:nvSpPr>
        <p:spPr>
          <a:xfrm>
            <a:off x="9069322" y="4013200"/>
            <a:ext cx="1118858"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5FC8E755-CAC0-437D-9CA2-E92F6EFD28BF}"/>
              </a:ext>
            </a:extLst>
          </p:cNvPr>
          <p:cNvSpPr/>
          <p:nvPr/>
        </p:nvSpPr>
        <p:spPr>
          <a:xfrm>
            <a:off x="6891408"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B97F883E-A68C-4AFA-A974-EB92138FB891}"/>
              </a:ext>
            </a:extLst>
          </p:cNvPr>
          <p:cNvSpPr/>
          <p:nvPr/>
        </p:nvSpPr>
        <p:spPr>
          <a:xfrm>
            <a:off x="6951212"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2ACA605-5C2C-4EAF-B941-F37819B2AF70}"/>
              </a:ext>
            </a:extLst>
          </p:cNvPr>
          <p:cNvSpPr/>
          <p:nvPr/>
        </p:nvSpPr>
        <p:spPr>
          <a:xfrm>
            <a:off x="7244827"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71BFE241-5733-4A3E-BE05-09D8F2086885}"/>
              </a:ext>
            </a:extLst>
          </p:cNvPr>
          <p:cNvSpPr/>
          <p:nvPr/>
        </p:nvSpPr>
        <p:spPr>
          <a:xfrm>
            <a:off x="75384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69513418-75AD-4606-933A-EEE2C5FCED83}"/>
              </a:ext>
            </a:extLst>
          </p:cNvPr>
          <p:cNvSpPr/>
          <p:nvPr/>
        </p:nvSpPr>
        <p:spPr>
          <a:xfrm>
            <a:off x="8010266"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58AAFB4D-9509-4DB6-989F-B87B734BCD0C}"/>
              </a:ext>
            </a:extLst>
          </p:cNvPr>
          <p:cNvSpPr/>
          <p:nvPr/>
        </p:nvSpPr>
        <p:spPr>
          <a:xfrm>
            <a:off x="8070070"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80BAB02A-5E90-4C71-A995-ECCEF72EE8F0}"/>
              </a:ext>
            </a:extLst>
          </p:cNvPr>
          <p:cNvSpPr/>
          <p:nvPr/>
        </p:nvSpPr>
        <p:spPr>
          <a:xfrm>
            <a:off x="8363685"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C341CFE1-CDC3-4AF3-AB91-99EB7FA4A4F5}"/>
              </a:ext>
            </a:extLst>
          </p:cNvPr>
          <p:cNvSpPr/>
          <p:nvPr/>
        </p:nvSpPr>
        <p:spPr>
          <a:xfrm>
            <a:off x="8657301"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66DBB23E-A16B-46C8-B5B8-E7F7956EB11D}"/>
              </a:ext>
            </a:extLst>
          </p:cNvPr>
          <p:cNvSpPr/>
          <p:nvPr/>
        </p:nvSpPr>
        <p:spPr>
          <a:xfrm>
            <a:off x="9129124" y="4077097"/>
            <a:ext cx="998938" cy="35200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55B5A5E8-7344-4B01-A587-89C31F1A8A0A}"/>
              </a:ext>
            </a:extLst>
          </p:cNvPr>
          <p:cNvSpPr/>
          <p:nvPr/>
        </p:nvSpPr>
        <p:spPr>
          <a:xfrm>
            <a:off x="9188928"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6F5B6F2C-5D9F-4E19-93CA-B9243DEECE09}"/>
              </a:ext>
            </a:extLst>
          </p:cNvPr>
          <p:cNvSpPr/>
          <p:nvPr/>
        </p:nvSpPr>
        <p:spPr>
          <a:xfrm>
            <a:off x="9482543"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75729B0-A776-4AB3-B9A3-63D25D7AA47E}"/>
              </a:ext>
            </a:extLst>
          </p:cNvPr>
          <p:cNvSpPr/>
          <p:nvPr/>
        </p:nvSpPr>
        <p:spPr>
          <a:xfrm>
            <a:off x="9776159" y="4135841"/>
            <a:ext cx="293615" cy="251031"/>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306349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0, 1)</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(3, 1, 3, 3)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B3F9A633-CE68-4425-AFB7-05460BA5B981}"/>
              </a:ext>
            </a:extLst>
          </p:cNvPr>
          <p:cNvSpPr/>
          <p:nvPr/>
        </p:nvSpPr>
        <p:spPr>
          <a:xfrm>
            <a:off x="-190734"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2D833FD-1C34-4007-9984-3BA20A288362}"/>
              </a:ext>
            </a:extLst>
          </p:cNvPr>
          <p:cNvSpPr/>
          <p:nvPr/>
        </p:nvSpPr>
        <p:spPr>
          <a:xfrm>
            <a:off x="3285761"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01341F-BF2D-46BA-91C2-A6214F90E3E4}"/>
              </a:ext>
            </a:extLst>
          </p:cNvPr>
          <p:cNvSpPr/>
          <p:nvPr/>
        </p:nvSpPr>
        <p:spPr>
          <a:xfrm>
            <a:off x="6762256" y="3949310"/>
            <a:ext cx="3481268" cy="617080"/>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5EC55F88-10BD-40BE-875A-30932CFAE276}"/>
              </a:ext>
            </a:extLst>
          </p:cNvPr>
          <p:cNvSpPr/>
          <p:nvPr/>
        </p:nvSpPr>
        <p:spPr>
          <a:xfrm>
            <a:off x="-10594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22BE3AF-0745-4BDC-A5AA-277A4E27EB23}"/>
              </a:ext>
            </a:extLst>
          </p:cNvPr>
          <p:cNvSpPr/>
          <p:nvPr/>
        </p:nvSpPr>
        <p:spPr>
          <a:xfrm>
            <a:off x="-4021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063F7EDE-81C3-4ED8-92F5-0B1DF2641A8D}"/>
              </a:ext>
            </a:extLst>
          </p:cNvPr>
          <p:cNvSpPr/>
          <p:nvPr/>
        </p:nvSpPr>
        <p:spPr>
          <a:xfrm>
            <a:off x="10229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5281B97-84B3-46D6-80F9-425DA5325F8A}"/>
              </a:ext>
            </a:extLst>
          </p:cNvPr>
          <p:cNvSpPr/>
          <p:nvPr/>
        </p:nvSpPr>
        <p:spPr>
          <a:xfrm>
            <a:off x="20862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1B48A406-7ECF-4861-891F-CF86B559B44A}"/>
              </a:ext>
            </a:extLst>
          </p:cNvPr>
          <p:cNvSpPr/>
          <p:nvPr/>
        </p:nvSpPr>
        <p:spPr>
          <a:xfrm>
            <a:off x="2551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0</a:t>
            </a:r>
            <a:endParaRPr lang="ko-KR" altLang="en-US" sz="11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C2B6980A-0228-450F-A5C7-6465E2FE7359}"/>
              </a:ext>
            </a:extLst>
          </p:cNvPr>
          <p:cNvSpPr/>
          <p:nvPr/>
        </p:nvSpPr>
        <p:spPr>
          <a:xfrm>
            <a:off x="33917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AFC96B0-F495-4438-A3A1-F08754693789}"/>
              </a:ext>
            </a:extLst>
          </p:cNvPr>
          <p:cNvSpPr/>
          <p:nvPr/>
        </p:nvSpPr>
        <p:spPr>
          <a:xfrm>
            <a:off x="65284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B3F8EF49-4E9A-4F2B-B1FA-AB553533BF2B}"/>
              </a:ext>
            </a:extLst>
          </p:cNvPr>
          <p:cNvSpPr/>
          <p:nvPr/>
        </p:nvSpPr>
        <p:spPr>
          <a:xfrm>
            <a:off x="109196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D1CC6E92-7444-47CC-A70F-4B3D2ED9BECE}"/>
              </a:ext>
            </a:extLst>
          </p:cNvPr>
          <p:cNvSpPr/>
          <p:nvPr/>
        </p:nvSpPr>
        <p:spPr>
          <a:xfrm>
            <a:off x="140563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8F21C1C0-FF74-490B-89CE-B688888A4344}"/>
              </a:ext>
            </a:extLst>
          </p:cNvPr>
          <p:cNvSpPr/>
          <p:nvPr/>
        </p:nvSpPr>
        <p:spPr>
          <a:xfrm>
            <a:off x="171929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5</a:t>
            </a:r>
            <a:endParaRPr lang="ko-KR" altLang="en-US" sz="11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82B180E-963D-4D3A-8E01-948724BE7254}"/>
              </a:ext>
            </a:extLst>
          </p:cNvPr>
          <p:cNvSpPr/>
          <p:nvPr/>
        </p:nvSpPr>
        <p:spPr>
          <a:xfrm>
            <a:off x="215842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6</a:t>
            </a:r>
            <a:endParaRPr lang="ko-KR" altLang="en-US" sz="11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90EE363-19E6-417C-B37C-4A5624845C8C}"/>
              </a:ext>
            </a:extLst>
          </p:cNvPr>
          <p:cNvSpPr/>
          <p:nvPr/>
        </p:nvSpPr>
        <p:spPr>
          <a:xfrm>
            <a:off x="247208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B689705C-8EEC-4C0C-95EE-BD811D40E31C}"/>
              </a:ext>
            </a:extLst>
          </p:cNvPr>
          <p:cNvSpPr/>
          <p:nvPr/>
        </p:nvSpPr>
        <p:spPr>
          <a:xfrm>
            <a:off x="278574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8</a:t>
            </a:r>
            <a:endParaRPr lang="ko-KR" altLang="en-US" sz="11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630FF52-3090-4C02-B792-65F9C9405810}"/>
              </a:ext>
            </a:extLst>
          </p:cNvPr>
          <p:cNvSpPr/>
          <p:nvPr/>
        </p:nvSpPr>
        <p:spPr>
          <a:xfrm>
            <a:off x="3361871"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C69B0B1D-883D-4546-B0AA-6E5CF75169CB}"/>
              </a:ext>
            </a:extLst>
          </p:cNvPr>
          <p:cNvSpPr/>
          <p:nvPr/>
        </p:nvSpPr>
        <p:spPr>
          <a:xfrm>
            <a:off x="3427599"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5484F577-3A85-41E0-92A0-CA35C9D0A991}"/>
              </a:ext>
            </a:extLst>
          </p:cNvPr>
          <p:cNvSpPr/>
          <p:nvPr/>
        </p:nvSpPr>
        <p:spPr>
          <a:xfrm>
            <a:off x="44908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BC1480B0-397C-4AD7-9206-7870039A2959}"/>
              </a:ext>
            </a:extLst>
          </p:cNvPr>
          <p:cNvSpPr/>
          <p:nvPr/>
        </p:nvSpPr>
        <p:spPr>
          <a:xfrm>
            <a:off x="55540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14D6C26-DB4D-4414-B71E-A63DE6405335}"/>
              </a:ext>
            </a:extLst>
          </p:cNvPr>
          <p:cNvSpPr/>
          <p:nvPr/>
        </p:nvSpPr>
        <p:spPr>
          <a:xfrm>
            <a:off x="349332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9</a:t>
            </a:r>
            <a:endParaRPr lang="ko-KR" altLang="en-US" sz="11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1E59D37E-31B5-4EA4-9EF3-79C7D796CF1D}"/>
              </a:ext>
            </a:extLst>
          </p:cNvPr>
          <p:cNvSpPr/>
          <p:nvPr/>
        </p:nvSpPr>
        <p:spPr>
          <a:xfrm>
            <a:off x="380699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10</a:t>
            </a:r>
            <a:endParaRPr lang="ko-KR" altLang="en-US" sz="11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7DB2ADA-F586-4A25-B9D3-B442DF279B72}"/>
              </a:ext>
            </a:extLst>
          </p:cNvPr>
          <p:cNvSpPr/>
          <p:nvPr/>
        </p:nvSpPr>
        <p:spPr>
          <a:xfrm>
            <a:off x="412065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11</a:t>
            </a:r>
            <a:endParaRPr lang="ko-KR" altLang="en-US" sz="11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8751FDD-0133-4951-846E-2CEB809818A4}"/>
              </a:ext>
            </a:extLst>
          </p:cNvPr>
          <p:cNvSpPr/>
          <p:nvPr/>
        </p:nvSpPr>
        <p:spPr>
          <a:xfrm>
            <a:off x="455978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12</a:t>
            </a:r>
            <a:endParaRPr lang="ko-KR" altLang="en-US" sz="11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B4D8427D-9D1F-47BC-947A-2DA5C31428A9}"/>
              </a:ext>
            </a:extLst>
          </p:cNvPr>
          <p:cNvSpPr/>
          <p:nvPr/>
        </p:nvSpPr>
        <p:spPr>
          <a:xfrm>
            <a:off x="4873444"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13</a:t>
            </a:r>
            <a:endParaRPr lang="ko-KR" altLang="en-US" sz="11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5944EDD-3B44-4C97-BF94-8F66AC2EC491}"/>
              </a:ext>
            </a:extLst>
          </p:cNvPr>
          <p:cNvSpPr/>
          <p:nvPr/>
        </p:nvSpPr>
        <p:spPr>
          <a:xfrm>
            <a:off x="5187108"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14</a:t>
            </a:r>
            <a:endParaRPr lang="ko-KR" altLang="en-US" sz="11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DECE8B3A-9965-4CF9-A3DB-58EC1E3F8034}"/>
              </a:ext>
            </a:extLst>
          </p:cNvPr>
          <p:cNvSpPr/>
          <p:nvPr/>
        </p:nvSpPr>
        <p:spPr>
          <a:xfrm>
            <a:off x="562623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15</a:t>
            </a:r>
            <a:endParaRPr lang="ko-KR" altLang="en-US" sz="11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ED7D517-C807-46F0-85F0-A1241C63C443}"/>
              </a:ext>
            </a:extLst>
          </p:cNvPr>
          <p:cNvSpPr/>
          <p:nvPr/>
        </p:nvSpPr>
        <p:spPr>
          <a:xfrm>
            <a:off x="593989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16</a:t>
            </a:r>
            <a:endParaRPr lang="ko-KR" altLang="en-US" sz="11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8DC08A52-2E35-4FED-B12E-5FA706B72AAD}"/>
              </a:ext>
            </a:extLst>
          </p:cNvPr>
          <p:cNvSpPr/>
          <p:nvPr/>
        </p:nvSpPr>
        <p:spPr>
          <a:xfrm>
            <a:off x="6253561"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17</a:t>
            </a:r>
            <a:endParaRPr lang="ko-KR" altLang="en-US" sz="11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20240311-BCEB-402C-9221-5CCA8190CA3A}"/>
              </a:ext>
            </a:extLst>
          </p:cNvPr>
          <p:cNvSpPr/>
          <p:nvPr/>
        </p:nvSpPr>
        <p:spPr>
          <a:xfrm>
            <a:off x="6829683" y="4020527"/>
            <a:ext cx="3320365" cy="47464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8E60542C-27CA-4CEF-B144-8127677042B2}"/>
              </a:ext>
            </a:extLst>
          </p:cNvPr>
          <p:cNvSpPr/>
          <p:nvPr/>
        </p:nvSpPr>
        <p:spPr>
          <a:xfrm>
            <a:off x="6895411"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02130089-6B75-4D6D-B6D6-9C19A162DE81}"/>
              </a:ext>
            </a:extLst>
          </p:cNvPr>
          <p:cNvSpPr/>
          <p:nvPr/>
        </p:nvSpPr>
        <p:spPr>
          <a:xfrm>
            <a:off x="7958623"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C6D45095-2EBB-4143-9139-7EB440B593EC}"/>
              </a:ext>
            </a:extLst>
          </p:cNvPr>
          <p:cNvSpPr/>
          <p:nvPr/>
        </p:nvSpPr>
        <p:spPr>
          <a:xfrm>
            <a:off x="9021835" y="4085657"/>
            <a:ext cx="1075174" cy="34438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D34AB153-6B90-45A1-90AA-70E4131EEC84}"/>
              </a:ext>
            </a:extLst>
          </p:cNvPr>
          <p:cNvSpPr/>
          <p:nvPr/>
        </p:nvSpPr>
        <p:spPr>
          <a:xfrm>
            <a:off x="696113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18</a:t>
            </a:r>
            <a:endParaRPr lang="ko-KR" altLang="en-US" sz="11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D4344553-C445-434C-A1DE-A4686FAB6046}"/>
              </a:ext>
            </a:extLst>
          </p:cNvPr>
          <p:cNvSpPr/>
          <p:nvPr/>
        </p:nvSpPr>
        <p:spPr>
          <a:xfrm>
            <a:off x="727480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19</a:t>
            </a:r>
            <a:endParaRPr lang="ko-KR" altLang="en-US" sz="11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90D98F92-1DD1-4C3F-9259-61A283E658A0}"/>
              </a:ext>
            </a:extLst>
          </p:cNvPr>
          <p:cNvSpPr/>
          <p:nvPr/>
        </p:nvSpPr>
        <p:spPr>
          <a:xfrm>
            <a:off x="7588467"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20</a:t>
            </a:r>
            <a:endParaRPr lang="ko-KR" altLang="en-US" sz="11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1ED6D5FC-4BF0-4BE3-BB64-9F383BAC7D3B}"/>
              </a:ext>
            </a:extLst>
          </p:cNvPr>
          <p:cNvSpPr/>
          <p:nvPr/>
        </p:nvSpPr>
        <p:spPr>
          <a:xfrm>
            <a:off x="8027592"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21</a:t>
            </a:r>
            <a:endParaRPr lang="ko-KR" altLang="en-US" sz="11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D71BBF1-8668-4A5C-B43A-7680962670BF}"/>
              </a:ext>
            </a:extLst>
          </p:cNvPr>
          <p:cNvSpPr/>
          <p:nvPr/>
        </p:nvSpPr>
        <p:spPr>
          <a:xfrm>
            <a:off x="8341256"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22</a:t>
            </a:r>
            <a:endParaRPr lang="ko-KR" altLang="en-US" sz="11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CDB9426D-9F81-46E1-8595-99BBBB0A23FF}"/>
              </a:ext>
            </a:extLst>
          </p:cNvPr>
          <p:cNvSpPr/>
          <p:nvPr/>
        </p:nvSpPr>
        <p:spPr>
          <a:xfrm>
            <a:off x="8654920"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23</a:t>
            </a:r>
            <a:endParaRPr lang="ko-KR" altLang="en-US" sz="11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F5250C99-61E7-4D9B-B3B0-52A037E31043}"/>
              </a:ext>
            </a:extLst>
          </p:cNvPr>
          <p:cNvSpPr/>
          <p:nvPr/>
        </p:nvSpPr>
        <p:spPr>
          <a:xfrm>
            <a:off x="9094045"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24</a:t>
            </a:r>
            <a:endParaRPr lang="ko-KR" altLang="en-US" sz="11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AF0253B3-823A-40BB-891C-86082CF2E9D8}"/>
              </a:ext>
            </a:extLst>
          </p:cNvPr>
          <p:cNvSpPr/>
          <p:nvPr/>
        </p:nvSpPr>
        <p:spPr>
          <a:xfrm>
            <a:off x="9407709"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0E98F3DB-646E-4920-8078-9310D80E91DB}"/>
              </a:ext>
            </a:extLst>
          </p:cNvPr>
          <p:cNvSpPr/>
          <p:nvPr/>
        </p:nvSpPr>
        <p:spPr>
          <a:xfrm>
            <a:off x="9721373" y="4128899"/>
            <a:ext cx="313664" cy="257902"/>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latin typeface="Consolas" panose="020B0609020204030204" pitchFamily="49" charset="0"/>
              </a:rPr>
              <a:t>26</a:t>
            </a:r>
            <a:endParaRPr lang="ko-KR" altLang="en-US" sz="1100">
              <a:solidFill>
                <a:schemeClr val="tx1"/>
              </a:solidFill>
              <a:latin typeface="Consolas" panose="020B0609020204030204" pitchFamily="49" charset="0"/>
            </a:endParaRPr>
          </a:p>
        </p:txBody>
      </p:sp>
    </p:spTree>
    <p:extLst>
      <p:ext uri="{BB962C8B-B14F-4D97-AF65-F5344CB8AC3E}">
        <p14:creationId xmlns:p14="http://schemas.microsoft.com/office/powerpoint/2010/main" val="127692916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2,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385235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3</a:t>
            </a:r>
            <a:r>
              <a:rPr lang="ko-KR" altLang="en-US" sz="2000" b="1">
                <a:solidFill>
                  <a:srgbClr val="000000"/>
                </a:solidFill>
                <a:ea typeface="-2002" pitchFamily="18" charset="-127"/>
              </a:rPr>
              <a:t>차원 배열의 전치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387014" y="858465"/>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a = np.arange(27).reshape(1,3,3,3)</a:t>
            </a:r>
          </a:p>
        </p:txBody>
      </p:sp>
      <p:sp>
        <p:nvSpPr>
          <p:cNvPr id="101" name="직사각형 100">
            <a:extLst>
              <a:ext uri="{FF2B5EF4-FFF2-40B4-BE49-F238E27FC236}">
                <a16:creationId xmlns:a16="http://schemas.microsoft.com/office/drawing/2014/main" id="{F61D6B4C-6E3E-4B80-9DC0-ACB55E6799DA}"/>
              </a:ext>
            </a:extLst>
          </p:cNvPr>
          <p:cNvSpPr/>
          <p:nvPr/>
        </p:nvSpPr>
        <p:spPr>
          <a:xfrm>
            <a:off x="398628" y="2946114"/>
            <a:ext cx="9413335"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np.swapaxes(a, 1, 3)</a:t>
            </a:r>
          </a:p>
        </p:txBody>
      </p:sp>
      <p:sp>
        <p:nvSpPr>
          <p:cNvPr id="102" name="TextBox 101">
            <a:extLst>
              <a:ext uri="{FF2B5EF4-FFF2-40B4-BE49-F238E27FC236}">
                <a16:creationId xmlns:a16="http://schemas.microsoft.com/office/drawing/2014/main" id="{B11CE331-21B2-4FEE-A00C-FA761F3ED2EC}"/>
              </a:ext>
            </a:extLst>
          </p:cNvPr>
          <p:cNvSpPr txBox="1"/>
          <p:nvPr/>
        </p:nvSpPr>
        <p:spPr>
          <a:xfrm>
            <a:off x="387014" y="3259723"/>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 3, </a:t>
            </a:r>
            <a:r>
              <a:rPr lang="en-US" altLang="ko-KR">
                <a:solidFill>
                  <a:srgbClr val="FF0000"/>
                </a:solidFill>
                <a:latin typeface="Consolas" panose="020B0609020204030204" pitchFamily="49" charset="0"/>
              </a:rPr>
              <a:t>3</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37" name="TextBox 136">
            <a:extLst>
              <a:ext uri="{FF2B5EF4-FFF2-40B4-BE49-F238E27FC236}">
                <a16:creationId xmlns:a16="http://schemas.microsoft.com/office/drawing/2014/main" id="{5A8DDF17-40E0-4584-9E32-E339B9F9643E}"/>
              </a:ext>
            </a:extLst>
          </p:cNvPr>
          <p:cNvSpPr txBox="1"/>
          <p:nvPr/>
        </p:nvSpPr>
        <p:spPr>
          <a:xfrm>
            <a:off x="370002" y="1111381"/>
            <a:ext cx="5828598" cy="338554"/>
          </a:xfrm>
          <a:prstGeom prst="rect">
            <a:avLst/>
          </a:prstGeom>
          <a:noFill/>
        </p:spPr>
        <p:txBody>
          <a:bodyPr wrap="square">
            <a:spAutoFit/>
          </a:bodyPr>
          <a:lstStyle/>
          <a:p>
            <a:r>
              <a:rPr lang="en-US" altLang="ko-KR">
                <a:solidFill>
                  <a:schemeClr val="tx1"/>
                </a:solidFill>
                <a:latin typeface="Consolas" panose="020B0609020204030204" pitchFamily="49" charset="0"/>
              </a:rPr>
              <a:t>(1, 3, 3, 3)</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2CBEBD66-8AA7-4CC0-94FE-D09E605B322F}"/>
              </a:ext>
            </a:extLst>
          </p:cNvPr>
          <p:cNvSpPr/>
          <p:nvPr/>
        </p:nvSpPr>
        <p:spPr>
          <a:xfrm>
            <a:off x="-370248" y="1713378"/>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4CED97B-3D73-4BF7-B7A5-9DCEF5CB68A7}"/>
              </a:ext>
            </a:extLst>
          </p:cNvPr>
          <p:cNvSpPr/>
          <p:nvPr/>
        </p:nvSpPr>
        <p:spPr>
          <a:xfrm>
            <a:off x="-24709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1DA3F058-2AA8-4D9F-9ABA-CC104F5FA273}"/>
              </a:ext>
            </a:extLst>
          </p:cNvPr>
          <p:cNvSpPr/>
          <p:nvPr/>
        </p:nvSpPr>
        <p:spPr>
          <a:xfrm>
            <a:off x="326554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B1020AF4-A655-40ED-943C-5D6548F03719}"/>
              </a:ext>
            </a:extLst>
          </p:cNvPr>
          <p:cNvSpPr/>
          <p:nvPr/>
        </p:nvSpPr>
        <p:spPr>
          <a:xfrm>
            <a:off x="6778186" y="1784330"/>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A0B34A60-A368-4F17-B3FE-CDAF2C1C0F7E}"/>
              </a:ext>
            </a:extLst>
          </p:cNvPr>
          <p:cNvSpPr/>
          <p:nvPr/>
        </p:nvSpPr>
        <p:spPr>
          <a:xfrm>
            <a:off x="-130931"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6115080F-CF23-4CDC-B1BB-D3D26DABF12E}"/>
              </a:ext>
            </a:extLst>
          </p:cNvPr>
          <p:cNvSpPr/>
          <p:nvPr/>
        </p:nvSpPr>
        <p:spPr>
          <a:xfrm>
            <a:off x="966507"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9EA76A98-BE01-4D94-83E7-0F53D447FE84}"/>
              </a:ext>
            </a:extLst>
          </p:cNvPr>
          <p:cNvSpPr/>
          <p:nvPr/>
        </p:nvSpPr>
        <p:spPr>
          <a:xfrm>
            <a:off x="2063946" y="185528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7DEFC19A-7277-4417-B503-C96DBB1FB19A}"/>
              </a:ext>
            </a:extLst>
          </p:cNvPr>
          <p:cNvSpPr/>
          <p:nvPr/>
        </p:nvSpPr>
        <p:spPr>
          <a:xfrm>
            <a:off x="-78851" y="192704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6C746991-F87B-4A65-B052-B54D02B32A27}"/>
              </a:ext>
            </a:extLst>
          </p:cNvPr>
          <p:cNvSpPr/>
          <p:nvPr/>
        </p:nvSpPr>
        <p:spPr>
          <a:xfrm>
            <a:off x="251008"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A031E0C2-3A3D-4C66-B7C3-7AF78CDF625D}"/>
              </a:ext>
            </a:extLst>
          </p:cNvPr>
          <p:cNvSpPr/>
          <p:nvPr/>
        </p:nvSpPr>
        <p:spPr>
          <a:xfrm>
            <a:off x="58086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741EB954-2250-4F6D-9F0E-CD5598C2C4E2}"/>
              </a:ext>
            </a:extLst>
          </p:cNvPr>
          <p:cNvSpPr/>
          <p:nvPr/>
        </p:nvSpPr>
        <p:spPr>
          <a:xfrm>
            <a:off x="1017753" y="192704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7AC0A62-D9FE-410B-9789-66C9EFBB1A51}"/>
              </a:ext>
            </a:extLst>
          </p:cNvPr>
          <p:cNvSpPr/>
          <p:nvPr/>
        </p:nvSpPr>
        <p:spPr>
          <a:xfrm>
            <a:off x="1347611"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D647680A-17DC-4A3F-8F22-D62C04C7519A}"/>
              </a:ext>
            </a:extLst>
          </p:cNvPr>
          <p:cNvSpPr/>
          <p:nvPr/>
        </p:nvSpPr>
        <p:spPr>
          <a:xfrm>
            <a:off x="1677469"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9994236-1EDF-4FCC-8165-10A790C566FC}"/>
              </a:ext>
            </a:extLst>
          </p:cNvPr>
          <p:cNvSpPr/>
          <p:nvPr/>
        </p:nvSpPr>
        <p:spPr>
          <a:xfrm>
            <a:off x="2114356"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333C04E1-0215-43C3-B862-0960D475DC1D}"/>
              </a:ext>
            </a:extLst>
          </p:cNvPr>
          <p:cNvSpPr/>
          <p:nvPr/>
        </p:nvSpPr>
        <p:spPr>
          <a:xfrm>
            <a:off x="2444214"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E2696C5E-3E2C-4961-AC40-D0157AC171D3}"/>
              </a:ext>
            </a:extLst>
          </p:cNvPr>
          <p:cNvSpPr/>
          <p:nvPr/>
        </p:nvSpPr>
        <p:spPr>
          <a:xfrm>
            <a:off x="2774072"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3E6F6391-3723-470E-B995-12410D5A72BF}"/>
              </a:ext>
            </a:extLst>
          </p:cNvPr>
          <p:cNvSpPr/>
          <p:nvPr/>
        </p:nvSpPr>
        <p:spPr>
          <a:xfrm>
            <a:off x="3368051"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199AD6A7-EE0A-4EF2-95F6-024A635F005B}"/>
              </a:ext>
            </a:extLst>
          </p:cNvPr>
          <p:cNvSpPr/>
          <p:nvPr/>
        </p:nvSpPr>
        <p:spPr>
          <a:xfrm>
            <a:off x="4465490"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5DFE934E-0028-46B9-9AE4-1F9046C42804}"/>
              </a:ext>
            </a:extLst>
          </p:cNvPr>
          <p:cNvSpPr/>
          <p:nvPr/>
        </p:nvSpPr>
        <p:spPr>
          <a:xfrm>
            <a:off x="5562929" y="185528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09D984E6-6E5B-4E9F-A1E9-A88B9250587D}"/>
              </a:ext>
            </a:extLst>
          </p:cNvPr>
          <p:cNvSpPr/>
          <p:nvPr/>
        </p:nvSpPr>
        <p:spPr>
          <a:xfrm>
            <a:off x="3420132" y="192704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BA6EA539-10CF-4D05-9197-1AF642C79353}"/>
              </a:ext>
            </a:extLst>
          </p:cNvPr>
          <p:cNvSpPr/>
          <p:nvPr/>
        </p:nvSpPr>
        <p:spPr>
          <a:xfrm>
            <a:off x="3749990"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5AD6CF2A-3E98-46EB-AC4F-9B17599DF80D}"/>
              </a:ext>
            </a:extLst>
          </p:cNvPr>
          <p:cNvSpPr/>
          <p:nvPr/>
        </p:nvSpPr>
        <p:spPr>
          <a:xfrm>
            <a:off x="407984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081EA5CD-B380-4554-B069-49309BF48E42}"/>
              </a:ext>
            </a:extLst>
          </p:cNvPr>
          <p:cNvSpPr/>
          <p:nvPr/>
        </p:nvSpPr>
        <p:spPr>
          <a:xfrm>
            <a:off x="4516735" y="192704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B4F1EF43-DDBD-4A9E-9FA7-DF8961458B5B}"/>
              </a:ext>
            </a:extLst>
          </p:cNvPr>
          <p:cNvSpPr/>
          <p:nvPr/>
        </p:nvSpPr>
        <p:spPr>
          <a:xfrm>
            <a:off x="4846593"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A63DE6CB-87F6-4103-9E11-B274E865889A}"/>
              </a:ext>
            </a:extLst>
          </p:cNvPr>
          <p:cNvSpPr/>
          <p:nvPr/>
        </p:nvSpPr>
        <p:spPr>
          <a:xfrm>
            <a:off x="5176452"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209DCC19-6739-4C68-BF42-70CF9389B4E2}"/>
              </a:ext>
            </a:extLst>
          </p:cNvPr>
          <p:cNvSpPr/>
          <p:nvPr/>
        </p:nvSpPr>
        <p:spPr>
          <a:xfrm>
            <a:off x="5613338"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2164A449-F89B-4585-A031-C62180DC6A78}"/>
              </a:ext>
            </a:extLst>
          </p:cNvPr>
          <p:cNvSpPr/>
          <p:nvPr/>
        </p:nvSpPr>
        <p:spPr>
          <a:xfrm>
            <a:off x="5943196"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9D1AA58E-8B4A-4F42-BF3D-ED60B582CA07}"/>
              </a:ext>
            </a:extLst>
          </p:cNvPr>
          <p:cNvSpPr/>
          <p:nvPr/>
        </p:nvSpPr>
        <p:spPr>
          <a:xfrm>
            <a:off x="6273055"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EA08EB19-A5FD-459B-80A9-2D9D6C9F06A2}"/>
              </a:ext>
            </a:extLst>
          </p:cNvPr>
          <p:cNvSpPr/>
          <p:nvPr/>
        </p:nvSpPr>
        <p:spPr>
          <a:xfrm>
            <a:off x="6867034"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106343B-6A32-4324-8BC3-847C7963DE70}"/>
              </a:ext>
            </a:extLst>
          </p:cNvPr>
          <p:cNvSpPr/>
          <p:nvPr/>
        </p:nvSpPr>
        <p:spPr>
          <a:xfrm>
            <a:off x="7964472"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BD77D0F-122C-4D2E-A46F-7B1E3C5BEE2D}"/>
              </a:ext>
            </a:extLst>
          </p:cNvPr>
          <p:cNvSpPr/>
          <p:nvPr/>
        </p:nvSpPr>
        <p:spPr>
          <a:xfrm>
            <a:off x="9061911" y="1855278"/>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9CF8C62-E89C-42B5-970B-50854F0FD928}"/>
              </a:ext>
            </a:extLst>
          </p:cNvPr>
          <p:cNvSpPr/>
          <p:nvPr/>
        </p:nvSpPr>
        <p:spPr>
          <a:xfrm>
            <a:off x="6919114" y="192704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213B4199-5EB7-491B-8971-A8D8866897FF}"/>
              </a:ext>
            </a:extLst>
          </p:cNvPr>
          <p:cNvSpPr/>
          <p:nvPr/>
        </p:nvSpPr>
        <p:spPr>
          <a:xfrm>
            <a:off x="7248973"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B00D9655-D6B8-4033-A813-1FB55C7A554E}"/>
              </a:ext>
            </a:extLst>
          </p:cNvPr>
          <p:cNvSpPr/>
          <p:nvPr/>
        </p:nvSpPr>
        <p:spPr>
          <a:xfrm>
            <a:off x="7578831"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E5A904F4-B511-4999-9743-F4098132304D}"/>
              </a:ext>
            </a:extLst>
          </p:cNvPr>
          <p:cNvSpPr/>
          <p:nvPr/>
        </p:nvSpPr>
        <p:spPr>
          <a:xfrm>
            <a:off x="8015717" y="192704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98597EEC-04FC-44B5-86B4-81134D4C646B}"/>
              </a:ext>
            </a:extLst>
          </p:cNvPr>
          <p:cNvSpPr/>
          <p:nvPr/>
        </p:nvSpPr>
        <p:spPr>
          <a:xfrm>
            <a:off x="8345576"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A53A734B-3B02-4D5E-A368-BC8E6F3BDAA8}"/>
              </a:ext>
            </a:extLst>
          </p:cNvPr>
          <p:cNvSpPr/>
          <p:nvPr/>
        </p:nvSpPr>
        <p:spPr>
          <a:xfrm>
            <a:off x="8675434"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6AA0E52C-05CF-4D1C-9DE5-5DBD3FAE1826}"/>
              </a:ext>
            </a:extLst>
          </p:cNvPr>
          <p:cNvSpPr/>
          <p:nvPr/>
        </p:nvSpPr>
        <p:spPr>
          <a:xfrm>
            <a:off x="9112320" y="192704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41CE0BF4-6512-43E2-86CE-1A9E76B61D14}"/>
              </a:ext>
            </a:extLst>
          </p:cNvPr>
          <p:cNvSpPr/>
          <p:nvPr/>
        </p:nvSpPr>
        <p:spPr>
          <a:xfrm>
            <a:off x="9442179" y="1927039"/>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B6537AB8-5C1D-476B-AEAF-1AAD45DA62D3}"/>
              </a:ext>
            </a:extLst>
          </p:cNvPr>
          <p:cNvSpPr/>
          <p:nvPr/>
        </p:nvSpPr>
        <p:spPr>
          <a:xfrm>
            <a:off x="9772037" y="19270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906900B3-4B4C-4D52-AC62-F6216745308C}"/>
              </a:ext>
            </a:extLst>
          </p:cNvPr>
          <p:cNvSpPr/>
          <p:nvPr/>
        </p:nvSpPr>
        <p:spPr>
          <a:xfrm>
            <a:off x="-370248" y="4073870"/>
            <a:ext cx="10765237" cy="715516"/>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369E97BB-AA33-4095-8C1E-B1D77D631A04}"/>
              </a:ext>
            </a:extLst>
          </p:cNvPr>
          <p:cNvSpPr/>
          <p:nvPr/>
        </p:nvSpPr>
        <p:spPr>
          <a:xfrm>
            <a:off x="-24709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4AF96B8-B6D7-4E13-B493-5B2207824156}"/>
              </a:ext>
            </a:extLst>
          </p:cNvPr>
          <p:cNvSpPr/>
          <p:nvPr/>
        </p:nvSpPr>
        <p:spPr>
          <a:xfrm>
            <a:off x="326554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36EA5444-2A38-4542-A23D-5BEA8E2C7964}"/>
              </a:ext>
            </a:extLst>
          </p:cNvPr>
          <p:cNvSpPr/>
          <p:nvPr/>
        </p:nvSpPr>
        <p:spPr>
          <a:xfrm>
            <a:off x="6778186" y="4144822"/>
            <a:ext cx="3512642" cy="56856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858668A-B12D-44C7-AAEC-5AACEDA32C00}"/>
              </a:ext>
            </a:extLst>
          </p:cNvPr>
          <p:cNvSpPr/>
          <p:nvPr/>
        </p:nvSpPr>
        <p:spPr>
          <a:xfrm>
            <a:off x="-130931"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82EA4FAB-4C10-4CB8-B57A-59D915E1190A}"/>
              </a:ext>
            </a:extLst>
          </p:cNvPr>
          <p:cNvSpPr/>
          <p:nvPr/>
        </p:nvSpPr>
        <p:spPr>
          <a:xfrm>
            <a:off x="966507"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B55EAB6-1EE8-4A60-AC31-3B1BC426C30F}"/>
              </a:ext>
            </a:extLst>
          </p:cNvPr>
          <p:cNvSpPr/>
          <p:nvPr/>
        </p:nvSpPr>
        <p:spPr>
          <a:xfrm>
            <a:off x="2063946" y="4215774"/>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3A98A1A5-3D4F-4DC1-9575-B81F78B71F89}"/>
              </a:ext>
            </a:extLst>
          </p:cNvPr>
          <p:cNvSpPr/>
          <p:nvPr/>
        </p:nvSpPr>
        <p:spPr>
          <a:xfrm>
            <a:off x="-78851" y="4287538"/>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0</a:t>
            </a:r>
            <a:endParaRPr lang="ko-KR" altLang="en-US" sz="105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52F9E6D-C879-4BC3-BFBB-8DFE9F409BF7}"/>
              </a:ext>
            </a:extLst>
          </p:cNvPr>
          <p:cNvSpPr/>
          <p:nvPr/>
        </p:nvSpPr>
        <p:spPr>
          <a:xfrm>
            <a:off x="251008"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9</a:t>
            </a:r>
            <a:endParaRPr lang="ko-KR" altLang="en-US" sz="105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440500A-2C43-4406-B4A3-FDA7D401CC61}"/>
              </a:ext>
            </a:extLst>
          </p:cNvPr>
          <p:cNvSpPr/>
          <p:nvPr/>
        </p:nvSpPr>
        <p:spPr>
          <a:xfrm>
            <a:off x="58086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18</a:t>
            </a:r>
            <a:endParaRPr lang="ko-KR" altLang="en-US" sz="105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AC9E5DD8-6BAF-4CA9-B3E6-5115AC83833A}"/>
              </a:ext>
            </a:extLst>
          </p:cNvPr>
          <p:cNvSpPr/>
          <p:nvPr/>
        </p:nvSpPr>
        <p:spPr>
          <a:xfrm>
            <a:off x="1017753" y="4287537"/>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3</a:t>
            </a:r>
            <a:endParaRPr lang="ko-KR" altLang="en-US" sz="105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49570523-449F-45E4-A728-9593B2DBFD34}"/>
              </a:ext>
            </a:extLst>
          </p:cNvPr>
          <p:cNvSpPr/>
          <p:nvPr/>
        </p:nvSpPr>
        <p:spPr>
          <a:xfrm>
            <a:off x="1347611"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12</a:t>
            </a:r>
            <a:endParaRPr lang="ko-KR" altLang="en-US" sz="105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E70075F8-CA27-4142-AB71-D3B43C745572}"/>
              </a:ext>
            </a:extLst>
          </p:cNvPr>
          <p:cNvSpPr/>
          <p:nvPr/>
        </p:nvSpPr>
        <p:spPr>
          <a:xfrm>
            <a:off x="1677469"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21</a:t>
            </a:r>
            <a:endParaRPr lang="ko-KR" altLang="en-US" sz="105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A2BB3DEE-6070-4506-AEB5-41DC5AE4E7D0}"/>
              </a:ext>
            </a:extLst>
          </p:cNvPr>
          <p:cNvSpPr/>
          <p:nvPr/>
        </p:nvSpPr>
        <p:spPr>
          <a:xfrm>
            <a:off x="2114356"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6</a:t>
            </a:r>
            <a:endParaRPr lang="ko-KR" altLang="en-US" sz="105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41C05B00-CF33-47B1-8E58-1321598443B5}"/>
              </a:ext>
            </a:extLst>
          </p:cNvPr>
          <p:cNvSpPr/>
          <p:nvPr/>
        </p:nvSpPr>
        <p:spPr>
          <a:xfrm>
            <a:off x="2444214"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15</a:t>
            </a:r>
            <a:endParaRPr lang="ko-KR" altLang="en-US" sz="105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94D4B725-2E6B-4CAB-8E70-A1FBE234B289}"/>
              </a:ext>
            </a:extLst>
          </p:cNvPr>
          <p:cNvSpPr/>
          <p:nvPr/>
        </p:nvSpPr>
        <p:spPr>
          <a:xfrm>
            <a:off x="2774072"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24</a:t>
            </a:r>
            <a:endParaRPr lang="ko-KR" altLang="en-US" sz="1050">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54D8DEED-C6BC-4BC4-BFF1-3064A4F08590}"/>
              </a:ext>
            </a:extLst>
          </p:cNvPr>
          <p:cNvSpPr/>
          <p:nvPr/>
        </p:nvSpPr>
        <p:spPr>
          <a:xfrm>
            <a:off x="3368051"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B828912-5384-4C0E-83EF-707826D0BC42}"/>
              </a:ext>
            </a:extLst>
          </p:cNvPr>
          <p:cNvSpPr/>
          <p:nvPr/>
        </p:nvSpPr>
        <p:spPr>
          <a:xfrm>
            <a:off x="4465490"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8580614-E9D0-4834-9070-FAF4DC77FC7C}"/>
              </a:ext>
            </a:extLst>
          </p:cNvPr>
          <p:cNvSpPr/>
          <p:nvPr/>
        </p:nvSpPr>
        <p:spPr>
          <a:xfrm>
            <a:off x="5562929" y="4215772"/>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84FA2A6-4573-4906-8D3F-ECE8F705313B}"/>
              </a:ext>
            </a:extLst>
          </p:cNvPr>
          <p:cNvSpPr/>
          <p:nvPr/>
        </p:nvSpPr>
        <p:spPr>
          <a:xfrm>
            <a:off x="3420132" y="4287536"/>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a:t>
            </a:r>
            <a:endParaRPr lang="ko-KR" altLang="en-US" sz="105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493C30F7-0FA2-4B24-A892-8276C6FE90DD}"/>
              </a:ext>
            </a:extLst>
          </p:cNvPr>
          <p:cNvSpPr/>
          <p:nvPr/>
        </p:nvSpPr>
        <p:spPr>
          <a:xfrm>
            <a:off x="3749990"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10</a:t>
            </a:r>
            <a:endParaRPr lang="ko-KR" altLang="en-US" sz="105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D78DE19-B9FA-496E-9736-5DF39D0673AF}"/>
              </a:ext>
            </a:extLst>
          </p:cNvPr>
          <p:cNvSpPr/>
          <p:nvPr/>
        </p:nvSpPr>
        <p:spPr>
          <a:xfrm>
            <a:off x="407984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19</a:t>
            </a:r>
            <a:endParaRPr lang="ko-KR" altLang="en-US" sz="105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8A6F96B8-8CE9-4F70-A945-7D14667C387E}"/>
              </a:ext>
            </a:extLst>
          </p:cNvPr>
          <p:cNvSpPr/>
          <p:nvPr/>
        </p:nvSpPr>
        <p:spPr>
          <a:xfrm>
            <a:off x="4516735" y="4287535"/>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4</a:t>
            </a:r>
            <a:endParaRPr lang="ko-KR" altLang="en-US" sz="105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1564D04F-F881-4B9A-97C9-50F7F32CCB70}"/>
              </a:ext>
            </a:extLst>
          </p:cNvPr>
          <p:cNvSpPr/>
          <p:nvPr/>
        </p:nvSpPr>
        <p:spPr>
          <a:xfrm>
            <a:off x="4846593"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13</a:t>
            </a:r>
            <a:endParaRPr lang="ko-KR" altLang="en-US" sz="105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BBBCCBE1-155D-4D25-BAA1-FC821491CDA6}"/>
              </a:ext>
            </a:extLst>
          </p:cNvPr>
          <p:cNvSpPr/>
          <p:nvPr/>
        </p:nvSpPr>
        <p:spPr>
          <a:xfrm>
            <a:off x="5176452"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22</a:t>
            </a:r>
            <a:endParaRPr lang="ko-KR" altLang="en-US" sz="105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02FF68B-910F-44DC-AB92-1AA85A4DD717}"/>
              </a:ext>
            </a:extLst>
          </p:cNvPr>
          <p:cNvSpPr/>
          <p:nvPr/>
        </p:nvSpPr>
        <p:spPr>
          <a:xfrm>
            <a:off x="5613338"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7</a:t>
            </a:r>
            <a:endParaRPr lang="ko-KR" altLang="en-US" sz="105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73CBE9D-60F5-4978-862E-7AB1E696E359}"/>
              </a:ext>
            </a:extLst>
          </p:cNvPr>
          <p:cNvSpPr/>
          <p:nvPr/>
        </p:nvSpPr>
        <p:spPr>
          <a:xfrm>
            <a:off x="5943196"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16</a:t>
            </a:r>
            <a:endParaRPr lang="ko-KR" altLang="en-US" sz="105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45850FD-AA68-440C-B63B-91E4DB4C54BD}"/>
              </a:ext>
            </a:extLst>
          </p:cNvPr>
          <p:cNvSpPr/>
          <p:nvPr/>
        </p:nvSpPr>
        <p:spPr>
          <a:xfrm>
            <a:off x="6273055"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25</a:t>
            </a:r>
            <a:endParaRPr lang="ko-KR" altLang="en-US" sz="105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44F96BFA-6EBE-4DD4-A46E-C048E6446C41}"/>
              </a:ext>
            </a:extLst>
          </p:cNvPr>
          <p:cNvSpPr/>
          <p:nvPr/>
        </p:nvSpPr>
        <p:spPr>
          <a:xfrm>
            <a:off x="6867034"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3BD16345-F7E1-401D-B24F-C4B26CFE19C4}"/>
              </a:ext>
            </a:extLst>
          </p:cNvPr>
          <p:cNvSpPr/>
          <p:nvPr/>
        </p:nvSpPr>
        <p:spPr>
          <a:xfrm>
            <a:off x="7964472"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EC55D268-9418-4582-B665-596A1F679CC3}"/>
              </a:ext>
            </a:extLst>
          </p:cNvPr>
          <p:cNvSpPr/>
          <p:nvPr/>
        </p:nvSpPr>
        <p:spPr>
          <a:xfrm>
            <a:off x="9061911" y="4215770"/>
            <a:ext cx="1097439" cy="430297"/>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984357BD-C6D3-4C77-A939-EE6D2DAE77E3}"/>
              </a:ext>
            </a:extLst>
          </p:cNvPr>
          <p:cNvSpPr/>
          <p:nvPr/>
        </p:nvSpPr>
        <p:spPr>
          <a:xfrm>
            <a:off x="6919114" y="4287534"/>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a:t>
            </a:r>
            <a:endParaRPr lang="ko-KR" altLang="en-US" sz="105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E61FC2F3-07F7-4260-8303-779BBC6F5157}"/>
              </a:ext>
            </a:extLst>
          </p:cNvPr>
          <p:cNvSpPr/>
          <p:nvPr/>
        </p:nvSpPr>
        <p:spPr>
          <a:xfrm>
            <a:off x="7248973"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11</a:t>
            </a:r>
            <a:endParaRPr lang="ko-KR" altLang="en-US" sz="105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5F2E55D4-AA76-4F01-B17C-860639627FB6}"/>
              </a:ext>
            </a:extLst>
          </p:cNvPr>
          <p:cNvSpPr/>
          <p:nvPr/>
        </p:nvSpPr>
        <p:spPr>
          <a:xfrm>
            <a:off x="7578831"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20</a:t>
            </a:r>
            <a:endParaRPr lang="ko-KR" altLang="en-US" sz="105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945F88FD-AB11-4722-B038-B2196BC1F5E8}"/>
              </a:ext>
            </a:extLst>
          </p:cNvPr>
          <p:cNvSpPr/>
          <p:nvPr/>
        </p:nvSpPr>
        <p:spPr>
          <a:xfrm>
            <a:off x="8015717" y="4287533"/>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5</a:t>
            </a:r>
            <a:endParaRPr lang="ko-KR" altLang="en-US" sz="105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B6089C9E-D8CA-4B7E-8A03-4D4AB2894DE0}"/>
              </a:ext>
            </a:extLst>
          </p:cNvPr>
          <p:cNvSpPr/>
          <p:nvPr/>
        </p:nvSpPr>
        <p:spPr>
          <a:xfrm>
            <a:off x="8345576"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14</a:t>
            </a:r>
            <a:endParaRPr lang="ko-KR" altLang="en-US" sz="105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6C0D6E7-DF6C-46C8-A020-182CC5686895}"/>
              </a:ext>
            </a:extLst>
          </p:cNvPr>
          <p:cNvSpPr/>
          <p:nvPr/>
        </p:nvSpPr>
        <p:spPr>
          <a:xfrm>
            <a:off x="8675434"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23</a:t>
            </a:r>
            <a:endParaRPr lang="ko-KR" altLang="en-US" sz="105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95DC8384-6387-4B19-8353-8C8AA1F919D8}"/>
              </a:ext>
            </a:extLst>
          </p:cNvPr>
          <p:cNvSpPr/>
          <p:nvPr/>
        </p:nvSpPr>
        <p:spPr>
          <a:xfrm>
            <a:off x="9112320" y="4287532"/>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8</a:t>
            </a:r>
            <a:endParaRPr lang="ko-KR" altLang="en-US" sz="105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41623F55-096C-41E6-AF95-F643A846BAFC}"/>
              </a:ext>
            </a:extLst>
          </p:cNvPr>
          <p:cNvSpPr/>
          <p:nvPr/>
        </p:nvSpPr>
        <p:spPr>
          <a:xfrm>
            <a:off x="9442179" y="4287531"/>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17</a:t>
            </a:r>
            <a:endParaRPr lang="ko-KR" altLang="en-US" sz="105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08579D1-5D89-4955-8053-D0DE031B04F3}"/>
              </a:ext>
            </a:extLst>
          </p:cNvPr>
          <p:cNvSpPr/>
          <p:nvPr/>
        </p:nvSpPr>
        <p:spPr>
          <a:xfrm>
            <a:off x="9772037" y="4287530"/>
            <a:ext cx="333562" cy="289108"/>
          </a:xfrm>
          <a:prstGeom prst="rect">
            <a:avLst/>
          </a:prstGeom>
          <a:solidFill>
            <a:srgbClr val="FFFFCC"/>
          </a:solid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chemeClr val="tx1"/>
                </a:solidFill>
                <a:latin typeface="Consolas" panose="020B0609020204030204" pitchFamily="49" charset="0"/>
              </a:rPr>
              <a:t>26</a:t>
            </a:r>
            <a:endParaRPr lang="ko-KR" altLang="en-US" sz="1050">
              <a:solidFill>
                <a:schemeClr val="tx1"/>
              </a:solidFill>
              <a:latin typeface="Consolas" panose="020B0609020204030204" pitchFamily="49" charset="0"/>
            </a:endParaRPr>
          </a:p>
        </p:txBody>
      </p:sp>
    </p:spTree>
    <p:extLst>
      <p:ext uri="{BB962C8B-B14F-4D97-AF65-F5344CB8AC3E}">
        <p14:creationId xmlns:p14="http://schemas.microsoft.com/office/powerpoint/2010/main" val="2634971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1600438"/>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endParaRPr lang="en-US" altLang="ko-KR" sz="1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75DF5CA-0D08-4DA9-B472-CFAEF06A4CA3}"/>
              </a:ext>
            </a:extLst>
          </p:cNvPr>
          <p:cNvSpPr txBox="1"/>
          <p:nvPr/>
        </p:nvSpPr>
        <p:spPr>
          <a:xfrm>
            <a:off x="7040930" y="5736962"/>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sp>
        <p:nvSpPr>
          <p:cNvPr id="9" name="직사각형 8">
            <a:extLst>
              <a:ext uri="{FF2B5EF4-FFF2-40B4-BE49-F238E27FC236}">
                <a16:creationId xmlns:a16="http://schemas.microsoft.com/office/drawing/2014/main" id="{2CD468B3-8EE3-4872-9469-86D7F08BE478}"/>
              </a:ext>
            </a:extLst>
          </p:cNvPr>
          <p:cNvSpPr/>
          <p:nvPr/>
        </p:nvSpPr>
        <p:spPr>
          <a:xfrm>
            <a:off x="7296616" y="413353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DE4F052-2ED6-4862-AD8E-5658C771CB95}"/>
              </a:ext>
            </a:extLst>
          </p:cNvPr>
          <p:cNvSpPr/>
          <p:nvPr/>
        </p:nvSpPr>
        <p:spPr>
          <a:xfrm>
            <a:off x="7598480" y="413353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3F347D5-02F2-4400-BAE7-847AC7875210}"/>
              </a:ext>
            </a:extLst>
          </p:cNvPr>
          <p:cNvSpPr/>
          <p:nvPr/>
        </p:nvSpPr>
        <p:spPr>
          <a:xfrm>
            <a:off x="7900344"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0C718E67-D92D-44FF-8D26-AD4B428961F1}"/>
              </a:ext>
            </a:extLst>
          </p:cNvPr>
          <p:cNvSpPr/>
          <p:nvPr/>
        </p:nvSpPr>
        <p:spPr>
          <a:xfrm>
            <a:off x="8202207" y="413353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685CE3F1-70D6-4F25-9900-8B1C62845A4A}"/>
              </a:ext>
            </a:extLst>
          </p:cNvPr>
          <p:cNvSpPr/>
          <p:nvPr/>
        </p:nvSpPr>
        <p:spPr>
          <a:xfrm>
            <a:off x="8504071" y="413353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04478D76-D47F-42F8-BE25-479BA61CC5A3}"/>
              </a:ext>
            </a:extLst>
          </p:cNvPr>
          <p:cNvSpPr/>
          <p:nvPr/>
        </p:nvSpPr>
        <p:spPr>
          <a:xfrm>
            <a:off x="7296616" y="443539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B52BFD18-D59E-46D7-A3FC-662B155DB729}"/>
              </a:ext>
            </a:extLst>
          </p:cNvPr>
          <p:cNvSpPr/>
          <p:nvPr/>
        </p:nvSpPr>
        <p:spPr>
          <a:xfrm>
            <a:off x="7598480" y="443539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8B115D7F-9D16-4C50-ADD7-62B05AFB1121}"/>
              </a:ext>
            </a:extLst>
          </p:cNvPr>
          <p:cNvSpPr/>
          <p:nvPr/>
        </p:nvSpPr>
        <p:spPr>
          <a:xfrm>
            <a:off x="7900344"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C449C162-C366-49CD-B13C-F7E4AFEE014C}"/>
              </a:ext>
            </a:extLst>
          </p:cNvPr>
          <p:cNvSpPr/>
          <p:nvPr/>
        </p:nvSpPr>
        <p:spPr>
          <a:xfrm>
            <a:off x="8202207" y="443539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1A645580-085D-4628-BC7C-E7F4B1EFEF1B}"/>
              </a:ext>
            </a:extLst>
          </p:cNvPr>
          <p:cNvSpPr/>
          <p:nvPr/>
        </p:nvSpPr>
        <p:spPr>
          <a:xfrm>
            <a:off x="8504071" y="443539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7F15E6C-88D4-4B29-B278-8CEC6230A36D}"/>
              </a:ext>
            </a:extLst>
          </p:cNvPr>
          <p:cNvSpPr/>
          <p:nvPr/>
        </p:nvSpPr>
        <p:spPr>
          <a:xfrm>
            <a:off x="7296616" y="473726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D419C34D-E3DC-4761-B122-C9BADC14A849}"/>
              </a:ext>
            </a:extLst>
          </p:cNvPr>
          <p:cNvSpPr/>
          <p:nvPr/>
        </p:nvSpPr>
        <p:spPr>
          <a:xfrm>
            <a:off x="7598480" y="4737262"/>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ECA79E-A643-46D2-BC8D-BC95CF58B507}"/>
              </a:ext>
            </a:extLst>
          </p:cNvPr>
          <p:cNvSpPr/>
          <p:nvPr/>
        </p:nvSpPr>
        <p:spPr>
          <a:xfrm>
            <a:off x="7900344" y="4737261"/>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2024393B-BB6F-4F79-9B7F-043CAE8D7397}"/>
              </a:ext>
            </a:extLst>
          </p:cNvPr>
          <p:cNvSpPr/>
          <p:nvPr/>
        </p:nvSpPr>
        <p:spPr>
          <a:xfrm>
            <a:off x="8202207"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58782AA-B26F-444B-961C-ED5FA52067BB}"/>
              </a:ext>
            </a:extLst>
          </p:cNvPr>
          <p:cNvSpPr/>
          <p:nvPr/>
        </p:nvSpPr>
        <p:spPr>
          <a:xfrm>
            <a:off x="8504071" y="473726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F29CD66-E2D5-440B-A3BC-37ADBE35EF8F}"/>
              </a:ext>
            </a:extLst>
          </p:cNvPr>
          <p:cNvSpPr/>
          <p:nvPr/>
        </p:nvSpPr>
        <p:spPr>
          <a:xfrm>
            <a:off x="7296616"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38CA7AC8-E534-48B0-96D8-EA2100C142E5}"/>
              </a:ext>
            </a:extLst>
          </p:cNvPr>
          <p:cNvSpPr/>
          <p:nvPr/>
        </p:nvSpPr>
        <p:spPr>
          <a:xfrm>
            <a:off x="7598480" y="5039126"/>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BA969B5-2A7A-440B-BC26-61CCDF559D11}"/>
              </a:ext>
            </a:extLst>
          </p:cNvPr>
          <p:cNvSpPr/>
          <p:nvPr/>
        </p:nvSpPr>
        <p:spPr>
          <a:xfrm>
            <a:off x="7900344" y="5039125"/>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24DC1BAB-AAB5-4A0C-AA64-B8C2305FC3F2}"/>
              </a:ext>
            </a:extLst>
          </p:cNvPr>
          <p:cNvSpPr/>
          <p:nvPr/>
        </p:nvSpPr>
        <p:spPr>
          <a:xfrm>
            <a:off x="8202207" y="5039124"/>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48D14F4-A7AB-4378-ACD0-67C6E6BDF8F7}"/>
              </a:ext>
            </a:extLst>
          </p:cNvPr>
          <p:cNvSpPr/>
          <p:nvPr/>
        </p:nvSpPr>
        <p:spPr>
          <a:xfrm>
            <a:off x="8504071" y="5039123"/>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FE671E8C-8B35-45A4-A468-D676A7499F2B}"/>
              </a:ext>
            </a:extLst>
          </p:cNvPr>
          <p:cNvSpPr/>
          <p:nvPr/>
        </p:nvSpPr>
        <p:spPr>
          <a:xfrm>
            <a:off x="7296616" y="5340990"/>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7B8D8187-0C82-470A-8FA1-8EB240E4E04A}"/>
              </a:ext>
            </a:extLst>
          </p:cNvPr>
          <p:cNvSpPr/>
          <p:nvPr/>
        </p:nvSpPr>
        <p:spPr>
          <a:xfrm>
            <a:off x="7598480"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E64C9C61-85A8-445F-B478-4CF382987F08}"/>
              </a:ext>
            </a:extLst>
          </p:cNvPr>
          <p:cNvSpPr/>
          <p:nvPr/>
        </p:nvSpPr>
        <p:spPr>
          <a:xfrm>
            <a:off x="7900344" y="5340989"/>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9E97B1D1-6692-4591-9D9C-C0370D3E37B2}"/>
              </a:ext>
            </a:extLst>
          </p:cNvPr>
          <p:cNvSpPr/>
          <p:nvPr/>
        </p:nvSpPr>
        <p:spPr>
          <a:xfrm>
            <a:off x="8202207" y="5340988"/>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57589EA4-31CB-4FAD-8261-76CD8B75E077}"/>
              </a:ext>
            </a:extLst>
          </p:cNvPr>
          <p:cNvSpPr/>
          <p:nvPr/>
        </p:nvSpPr>
        <p:spPr>
          <a:xfrm>
            <a:off x="8504071" y="5340987"/>
            <a:ext cx="301864" cy="301864"/>
          </a:xfrm>
          <a:prstGeom prst="rect">
            <a:avLst/>
          </a:prstGeom>
          <a:solidFill>
            <a:srgbClr val="66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4F317D8-B34A-4F96-8AF9-F014C1FD18F3}"/>
              </a:ext>
            </a:extLst>
          </p:cNvPr>
          <p:cNvSpPr/>
          <p:nvPr/>
        </p:nvSpPr>
        <p:spPr>
          <a:xfrm>
            <a:off x="4859910" y="413353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F9C25E3-5FD2-43A2-B7A2-6ECA65D7758E}"/>
              </a:ext>
            </a:extLst>
          </p:cNvPr>
          <p:cNvSpPr/>
          <p:nvPr/>
        </p:nvSpPr>
        <p:spPr>
          <a:xfrm>
            <a:off x="5161774" y="413353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4DEF25E-A40E-4397-A5D9-90B2D3E50EB0}"/>
              </a:ext>
            </a:extLst>
          </p:cNvPr>
          <p:cNvSpPr/>
          <p:nvPr/>
        </p:nvSpPr>
        <p:spPr>
          <a:xfrm>
            <a:off x="5463638"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61B9BEA-1264-4648-8F9A-89427AD05678}"/>
              </a:ext>
            </a:extLst>
          </p:cNvPr>
          <p:cNvSpPr/>
          <p:nvPr/>
        </p:nvSpPr>
        <p:spPr>
          <a:xfrm>
            <a:off x="5765502" y="413353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C7C6ECD7-F6F6-4AD8-A5AF-8BEE3DF14749}"/>
              </a:ext>
            </a:extLst>
          </p:cNvPr>
          <p:cNvSpPr/>
          <p:nvPr/>
        </p:nvSpPr>
        <p:spPr>
          <a:xfrm>
            <a:off x="6067366" y="413353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8B44D80C-E906-40C2-95C8-57B8E249B7FA}"/>
              </a:ext>
            </a:extLst>
          </p:cNvPr>
          <p:cNvSpPr/>
          <p:nvPr/>
        </p:nvSpPr>
        <p:spPr>
          <a:xfrm>
            <a:off x="4859910" y="443539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53E47451-D681-4FF3-94F3-D434BC703A0A}"/>
              </a:ext>
            </a:extLst>
          </p:cNvPr>
          <p:cNvSpPr/>
          <p:nvPr/>
        </p:nvSpPr>
        <p:spPr>
          <a:xfrm>
            <a:off x="5161774" y="443539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72066BFB-1E62-4497-8203-01F0856B985A}"/>
              </a:ext>
            </a:extLst>
          </p:cNvPr>
          <p:cNvSpPr/>
          <p:nvPr/>
        </p:nvSpPr>
        <p:spPr>
          <a:xfrm>
            <a:off x="5463638"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7927707-ADC8-4316-8C9C-ED2250710A18}"/>
              </a:ext>
            </a:extLst>
          </p:cNvPr>
          <p:cNvSpPr/>
          <p:nvPr/>
        </p:nvSpPr>
        <p:spPr>
          <a:xfrm>
            <a:off x="5765502" y="443539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15905E3A-66E5-432D-94ED-DAE5B1C0086D}"/>
              </a:ext>
            </a:extLst>
          </p:cNvPr>
          <p:cNvSpPr/>
          <p:nvPr/>
        </p:nvSpPr>
        <p:spPr>
          <a:xfrm>
            <a:off x="6067366" y="443539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B10F132-8451-4079-917E-B1494AF71D90}"/>
              </a:ext>
            </a:extLst>
          </p:cNvPr>
          <p:cNvSpPr/>
          <p:nvPr/>
        </p:nvSpPr>
        <p:spPr>
          <a:xfrm>
            <a:off x="4859910" y="4737263"/>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D29B0FEB-BC43-445E-A247-F6D1772FBA3D}"/>
              </a:ext>
            </a:extLst>
          </p:cNvPr>
          <p:cNvSpPr/>
          <p:nvPr/>
        </p:nvSpPr>
        <p:spPr>
          <a:xfrm>
            <a:off x="5161774" y="4737262"/>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FC6F4BE-BE94-4E37-8706-744422C8E332}"/>
              </a:ext>
            </a:extLst>
          </p:cNvPr>
          <p:cNvSpPr/>
          <p:nvPr/>
        </p:nvSpPr>
        <p:spPr>
          <a:xfrm>
            <a:off x="5463638"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878F6E7-413C-48D9-B49F-54B1CE7391CE}"/>
              </a:ext>
            </a:extLst>
          </p:cNvPr>
          <p:cNvSpPr/>
          <p:nvPr/>
        </p:nvSpPr>
        <p:spPr>
          <a:xfrm>
            <a:off x="5765502" y="473726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FDA189A-35D0-4E6E-B090-C12E65904A2B}"/>
              </a:ext>
            </a:extLst>
          </p:cNvPr>
          <p:cNvSpPr/>
          <p:nvPr/>
        </p:nvSpPr>
        <p:spPr>
          <a:xfrm>
            <a:off x="6067366" y="473726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ECEB0DE6-6FE1-4844-BB25-F483C979E479}"/>
              </a:ext>
            </a:extLst>
          </p:cNvPr>
          <p:cNvSpPr/>
          <p:nvPr/>
        </p:nvSpPr>
        <p:spPr>
          <a:xfrm>
            <a:off x="4859910" y="5039127"/>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885A333-0373-4013-B1A3-23642D55F065}"/>
              </a:ext>
            </a:extLst>
          </p:cNvPr>
          <p:cNvSpPr/>
          <p:nvPr/>
        </p:nvSpPr>
        <p:spPr>
          <a:xfrm>
            <a:off x="5161774"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56EA6B41-ABF0-46D5-AA4F-43285B60A47F}"/>
              </a:ext>
            </a:extLst>
          </p:cNvPr>
          <p:cNvSpPr/>
          <p:nvPr/>
        </p:nvSpPr>
        <p:spPr>
          <a:xfrm>
            <a:off x="5463638" y="5039126"/>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4BA0C01-AE22-4654-A0AD-F2230C9B0AD3}"/>
              </a:ext>
            </a:extLst>
          </p:cNvPr>
          <p:cNvSpPr/>
          <p:nvPr/>
        </p:nvSpPr>
        <p:spPr>
          <a:xfrm>
            <a:off x="5765502" y="5039125"/>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8FCB516C-3CE1-434B-B215-E1ADE51B06EC}"/>
              </a:ext>
            </a:extLst>
          </p:cNvPr>
          <p:cNvSpPr/>
          <p:nvPr/>
        </p:nvSpPr>
        <p:spPr>
          <a:xfrm>
            <a:off x="6067366" y="5039124"/>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5233844-2AC6-4045-96E3-1D59DD90DD27}"/>
              </a:ext>
            </a:extLst>
          </p:cNvPr>
          <p:cNvSpPr/>
          <p:nvPr/>
        </p:nvSpPr>
        <p:spPr>
          <a:xfrm>
            <a:off x="4859910" y="5340991"/>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B51F6D-61E4-4F4C-9A8E-EE442640787F}"/>
              </a:ext>
            </a:extLst>
          </p:cNvPr>
          <p:cNvSpPr/>
          <p:nvPr/>
        </p:nvSpPr>
        <p:spPr>
          <a:xfrm>
            <a:off x="5161774"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99580D0F-994A-4188-B131-E4B4E5DFC4AC}"/>
              </a:ext>
            </a:extLst>
          </p:cNvPr>
          <p:cNvSpPr/>
          <p:nvPr/>
        </p:nvSpPr>
        <p:spPr>
          <a:xfrm>
            <a:off x="5463638" y="5340990"/>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7959760-5E2B-46A2-BA0A-8E34937E6465}"/>
              </a:ext>
            </a:extLst>
          </p:cNvPr>
          <p:cNvSpPr/>
          <p:nvPr/>
        </p:nvSpPr>
        <p:spPr>
          <a:xfrm>
            <a:off x="5765502" y="5340989"/>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565995AA-1F21-4EBF-BD0C-1B1B1EED0C1C}"/>
              </a:ext>
            </a:extLst>
          </p:cNvPr>
          <p:cNvSpPr/>
          <p:nvPr/>
        </p:nvSpPr>
        <p:spPr>
          <a:xfrm>
            <a:off x="6067366" y="5340988"/>
            <a:ext cx="301864" cy="301864"/>
          </a:xfrm>
          <a:prstGeom prst="rect">
            <a:avLst/>
          </a:prstGeom>
          <a:solidFill>
            <a:srgbClr val="CC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5E633BC-2DF3-4C15-8FE5-72E11436435C}"/>
              </a:ext>
            </a:extLst>
          </p:cNvPr>
          <p:cNvSpPr/>
          <p:nvPr/>
        </p:nvSpPr>
        <p:spPr>
          <a:xfrm>
            <a:off x="2300403" y="413411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9FA7A11-F710-4CF7-B4DB-DD0B8650D7E7}"/>
              </a:ext>
            </a:extLst>
          </p:cNvPr>
          <p:cNvSpPr/>
          <p:nvPr/>
        </p:nvSpPr>
        <p:spPr>
          <a:xfrm>
            <a:off x="2602150" y="413411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7ADCBDD-A851-4BBC-9690-BEB0C8032770}"/>
              </a:ext>
            </a:extLst>
          </p:cNvPr>
          <p:cNvSpPr/>
          <p:nvPr/>
        </p:nvSpPr>
        <p:spPr>
          <a:xfrm>
            <a:off x="2903897"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0DEE462-E6E1-45BE-A742-7161CDC3123D}"/>
              </a:ext>
            </a:extLst>
          </p:cNvPr>
          <p:cNvSpPr/>
          <p:nvPr/>
        </p:nvSpPr>
        <p:spPr>
          <a:xfrm>
            <a:off x="3205643" y="413411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F3343AF-619D-4DFB-B07E-148A85B22BED}"/>
              </a:ext>
            </a:extLst>
          </p:cNvPr>
          <p:cNvSpPr/>
          <p:nvPr/>
        </p:nvSpPr>
        <p:spPr>
          <a:xfrm>
            <a:off x="3507390" y="413411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F653479E-BCD7-4FEE-AC44-D59FCAAEC0E2}"/>
              </a:ext>
            </a:extLst>
          </p:cNvPr>
          <p:cNvSpPr/>
          <p:nvPr/>
        </p:nvSpPr>
        <p:spPr>
          <a:xfrm>
            <a:off x="2300403" y="443586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AAEDB33-45E5-47D9-89DD-E6A867A682CF}"/>
              </a:ext>
            </a:extLst>
          </p:cNvPr>
          <p:cNvSpPr/>
          <p:nvPr/>
        </p:nvSpPr>
        <p:spPr>
          <a:xfrm>
            <a:off x="2602150" y="443586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99749508-AF42-45A1-9AF2-07C69AE5BDC6}"/>
              </a:ext>
            </a:extLst>
          </p:cNvPr>
          <p:cNvSpPr/>
          <p:nvPr/>
        </p:nvSpPr>
        <p:spPr>
          <a:xfrm>
            <a:off x="2903897"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F555183-392B-4968-BF09-7E3AD3861943}"/>
              </a:ext>
            </a:extLst>
          </p:cNvPr>
          <p:cNvSpPr/>
          <p:nvPr/>
        </p:nvSpPr>
        <p:spPr>
          <a:xfrm>
            <a:off x="3205643" y="443586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2B8F3CAC-EAC7-4B47-A86E-18372BAF7B1E}"/>
              </a:ext>
            </a:extLst>
          </p:cNvPr>
          <p:cNvSpPr/>
          <p:nvPr/>
        </p:nvSpPr>
        <p:spPr>
          <a:xfrm>
            <a:off x="3507390" y="443586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DD4321AB-6E35-4AD5-BC51-7E7D0D9C0E1D}"/>
              </a:ext>
            </a:extLst>
          </p:cNvPr>
          <p:cNvSpPr/>
          <p:nvPr/>
        </p:nvSpPr>
        <p:spPr>
          <a:xfrm>
            <a:off x="2300403" y="473761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5B6A8FD5-EC44-499B-9AB4-59CD6EC75051}"/>
              </a:ext>
            </a:extLst>
          </p:cNvPr>
          <p:cNvSpPr/>
          <p:nvPr/>
        </p:nvSpPr>
        <p:spPr>
          <a:xfrm>
            <a:off x="2602150" y="4737610"/>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75EE147-360B-4F28-B43B-0CA5A04EF3F0}"/>
              </a:ext>
            </a:extLst>
          </p:cNvPr>
          <p:cNvSpPr/>
          <p:nvPr/>
        </p:nvSpPr>
        <p:spPr>
          <a:xfrm>
            <a:off x="2903897" y="4737609"/>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9F4C4ABF-52ED-45BD-9AA3-CD9B3F8A22C8}"/>
              </a:ext>
            </a:extLst>
          </p:cNvPr>
          <p:cNvSpPr/>
          <p:nvPr/>
        </p:nvSpPr>
        <p:spPr>
          <a:xfrm>
            <a:off x="3205643"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31D799-5ADD-4750-92BD-F6993B6F2407}"/>
              </a:ext>
            </a:extLst>
          </p:cNvPr>
          <p:cNvSpPr/>
          <p:nvPr/>
        </p:nvSpPr>
        <p:spPr>
          <a:xfrm>
            <a:off x="3507390" y="4737608"/>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D0B9DCF-74D3-4C4A-925E-83A729E59068}"/>
              </a:ext>
            </a:extLst>
          </p:cNvPr>
          <p:cNvSpPr/>
          <p:nvPr/>
        </p:nvSpPr>
        <p:spPr>
          <a:xfrm>
            <a:off x="2300403"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F8F5BDA-E722-44FD-B4D5-32BA05B07E99}"/>
              </a:ext>
            </a:extLst>
          </p:cNvPr>
          <p:cNvSpPr/>
          <p:nvPr/>
        </p:nvSpPr>
        <p:spPr>
          <a:xfrm>
            <a:off x="2602150" y="5039357"/>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FB50C40-918B-4D1A-9282-D99CC182A57B}"/>
              </a:ext>
            </a:extLst>
          </p:cNvPr>
          <p:cNvSpPr/>
          <p:nvPr/>
        </p:nvSpPr>
        <p:spPr>
          <a:xfrm>
            <a:off x="2903897" y="5039356"/>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12B7A86C-25F1-4F21-A94F-00CC0CB21DA3}"/>
              </a:ext>
            </a:extLst>
          </p:cNvPr>
          <p:cNvSpPr/>
          <p:nvPr/>
        </p:nvSpPr>
        <p:spPr>
          <a:xfrm>
            <a:off x="3205643" y="5039355"/>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C7DEC369-5070-48E2-B911-828E46242F21}"/>
              </a:ext>
            </a:extLst>
          </p:cNvPr>
          <p:cNvSpPr/>
          <p:nvPr/>
        </p:nvSpPr>
        <p:spPr>
          <a:xfrm>
            <a:off x="3507390" y="503935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3E63A75-A076-49FA-8A94-99D2D5CD428C}"/>
              </a:ext>
            </a:extLst>
          </p:cNvPr>
          <p:cNvSpPr/>
          <p:nvPr/>
        </p:nvSpPr>
        <p:spPr>
          <a:xfrm>
            <a:off x="2300403" y="5341104"/>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93A73EE-A37F-4F23-8D96-C3A32D9E5658}"/>
              </a:ext>
            </a:extLst>
          </p:cNvPr>
          <p:cNvSpPr/>
          <p:nvPr/>
        </p:nvSpPr>
        <p:spPr>
          <a:xfrm>
            <a:off x="2602150"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46FCECC-7681-4E89-A652-601AFC41ADB4}"/>
              </a:ext>
            </a:extLst>
          </p:cNvPr>
          <p:cNvSpPr/>
          <p:nvPr/>
        </p:nvSpPr>
        <p:spPr>
          <a:xfrm>
            <a:off x="2903897" y="5341103"/>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73230EA-337E-4603-ACE5-BDFFFE7D1CC3}"/>
              </a:ext>
            </a:extLst>
          </p:cNvPr>
          <p:cNvSpPr/>
          <p:nvPr/>
        </p:nvSpPr>
        <p:spPr>
          <a:xfrm>
            <a:off x="3205643" y="5341102"/>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3AF4A590-1B44-4930-83CD-A565340086C3}"/>
              </a:ext>
            </a:extLst>
          </p:cNvPr>
          <p:cNvSpPr/>
          <p:nvPr/>
        </p:nvSpPr>
        <p:spPr>
          <a:xfrm>
            <a:off x="3507390" y="5341101"/>
            <a:ext cx="301747" cy="301747"/>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86" name="TextBox 85">
            <a:extLst>
              <a:ext uri="{FF2B5EF4-FFF2-40B4-BE49-F238E27FC236}">
                <a16:creationId xmlns:a16="http://schemas.microsoft.com/office/drawing/2014/main" id="{FB415C4C-33DA-443B-9048-A2799024A21C}"/>
              </a:ext>
            </a:extLst>
          </p:cNvPr>
          <p:cNvSpPr txBox="1"/>
          <p:nvPr/>
        </p:nvSpPr>
        <p:spPr>
          <a:xfrm>
            <a:off x="1731987" y="471969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87" name="TextBox 86">
            <a:extLst>
              <a:ext uri="{FF2B5EF4-FFF2-40B4-BE49-F238E27FC236}">
                <a16:creationId xmlns:a16="http://schemas.microsoft.com/office/drawing/2014/main" id="{32EC16FB-4FA4-4FE6-A7A4-C7421E1DAE61}"/>
              </a:ext>
            </a:extLst>
          </p:cNvPr>
          <p:cNvSpPr txBox="1"/>
          <p:nvPr/>
        </p:nvSpPr>
        <p:spPr>
          <a:xfrm>
            <a:off x="4297577" y="46761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88" name="TextBox 87">
            <a:extLst>
              <a:ext uri="{FF2B5EF4-FFF2-40B4-BE49-F238E27FC236}">
                <a16:creationId xmlns:a16="http://schemas.microsoft.com/office/drawing/2014/main" id="{542ED590-6109-49B1-A831-359738126A9D}"/>
              </a:ext>
            </a:extLst>
          </p:cNvPr>
          <p:cNvSpPr txBox="1"/>
          <p:nvPr/>
        </p:nvSpPr>
        <p:spPr>
          <a:xfrm>
            <a:off x="6769948" y="4738515"/>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
        <p:nvSpPr>
          <p:cNvPr id="89" name="TextBox 88">
            <a:extLst>
              <a:ext uri="{FF2B5EF4-FFF2-40B4-BE49-F238E27FC236}">
                <a16:creationId xmlns:a16="http://schemas.microsoft.com/office/drawing/2014/main" id="{2E4C5690-832C-4D8F-B0D9-6A08618A05A4}"/>
              </a:ext>
            </a:extLst>
          </p:cNvPr>
          <p:cNvSpPr txBox="1"/>
          <p:nvPr/>
        </p:nvSpPr>
        <p:spPr>
          <a:xfrm>
            <a:off x="1638158" y="2968135"/>
            <a:ext cx="1486304"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(1,5,5,3)</a:t>
            </a:r>
          </a:p>
        </p:txBody>
      </p:sp>
      <p:sp>
        <p:nvSpPr>
          <p:cNvPr id="92" name="TextBox 91">
            <a:extLst>
              <a:ext uri="{FF2B5EF4-FFF2-40B4-BE49-F238E27FC236}">
                <a16:creationId xmlns:a16="http://schemas.microsoft.com/office/drawing/2014/main" id="{9A30D8CC-035D-464F-8996-FCF2E5086E85}"/>
              </a:ext>
            </a:extLst>
          </p:cNvPr>
          <p:cNvSpPr txBox="1"/>
          <p:nvPr/>
        </p:nvSpPr>
        <p:spPr>
          <a:xfrm>
            <a:off x="-476833" y="2783287"/>
            <a:ext cx="5929574" cy="3785652"/>
          </a:xfrm>
          <a:prstGeom prst="rect">
            <a:avLst/>
          </a:prstGeom>
          <a:noFill/>
        </p:spPr>
        <p:txBody>
          <a:bodyPr wrap="square">
            <a:spAutoFit/>
          </a:bodyPr>
          <a:lstStyle/>
          <a:p>
            <a:r>
              <a:rPr lang="en-US" altLang="ko-KR">
                <a:solidFill>
                  <a:schemeClr val="tx1"/>
                </a:solidFill>
                <a:latin typeface="Consolas" panose="020B0609020204030204" pitchFamily="49" charset="0"/>
              </a:rPr>
              <a:t>[[1. 1. 1. 0. 0.]</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1. 1. 0. 0.]]</a:t>
            </a:r>
          </a:p>
          <a:p>
            <a:r>
              <a:rPr lang="en-US" altLang="ko-KR">
                <a:solidFill>
                  <a:schemeClr val="tx1"/>
                </a:solidFill>
                <a:latin typeface="Consolas" panose="020B0609020204030204" pitchFamily="49" charset="0"/>
              </a:rPr>
              <a:t>[[0. 1. 1. 0.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0. 1. 1. 0.]</a:t>
            </a:r>
          </a:p>
          <a:p>
            <a:r>
              <a:rPr lang="en-US" altLang="ko-KR">
                <a:solidFill>
                  <a:schemeClr val="tx1"/>
                </a:solidFill>
                <a:latin typeface="Consolas" panose="020B0609020204030204" pitchFamily="49" charset="0"/>
              </a:rPr>
              <a:t> [0. 0. 1. 1. 1.]</a:t>
            </a:r>
          </a:p>
          <a:p>
            <a:r>
              <a:rPr lang="en-US" altLang="ko-KR">
                <a:solidFill>
                  <a:schemeClr val="tx1"/>
                </a:solidFill>
                <a:latin typeface="Consolas" panose="020B0609020204030204" pitchFamily="49" charset="0"/>
              </a:rPr>
              <a:t> [1. 1. 1. 0. 0.]]</a:t>
            </a:r>
          </a:p>
          <a:p>
            <a:r>
              <a:rPr lang="en-US" altLang="ko-KR">
                <a:solidFill>
                  <a:schemeClr val="tx1"/>
                </a:solidFill>
                <a:latin typeface="Consolas" panose="020B0609020204030204" pitchFamily="49" charset="0"/>
              </a:rPr>
              <a:t>[[1. 1. 1. 1. 0.]</a:t>
            </a:r>
          </a:p>
          <a:p>
            <a:r>
              <a:rPr lang="en-US" altLang="ko-KR">
                <a:solidFill>
                  <a:schemeClr val="tx1"/>
                </a:solidFill>
                <a:latin typeface="Consolas" panose="020B0609020204030204" pitchFamily="49" charset="0"/>
              </a:rPr>
              <a:t> [1. 1. 1. 1. 0.]</a:t>
            </a:r>
          </a:p>
          <a:p>
            <a:r>
              <a:rPr lang="en-US" altLang="ko-KR">
                <a:solidFill>
                  <a:schemeClr val="tx1"/>
                </a:solidFill>
                <a:latin typeface="Consolas" panose="020B0609020204030204" pitchFamily="49" charset="0"/>
              </a:rPr>
              <a:t> [0. 0. 0. 1. 1.]</a:t>
            </a:r>
          </a:p>
          <a:p>
            <a:r>
              <a:rPr lang="en-US" altLang="ko-KR">
                <a:solidFill>
                  <a:schemeClr val="tx1"/>
                </a:solidFill>
                <a:latin typeface="Consolas" panose="020B0609020204030204" pitchFamily="49" charset="0"/>
              </a:rPr>
              <a:t> [0. 1. 1. 1. 0.]</a:t>
            </a:r>
          </a:p>
          <a:p>
            <a:r>
              <a:rPr lang="en-US" altLang="ko-KR">
                <a:solidFill>
                  <a:schemeClr val="tx1"/>
                </a:solidFill>
                <a:latin typeface="Consolas" panose="020B0609020204030204" pitchFamily="49" charset="0"/>
              </a:rPr>
              <a:t> [0. 1. 1. 0. 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2805155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462213"/>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image = tf.constant(  [[ </a:t>
            </a:r>
          </a:p>
          <a:p>
            <a:r>
              <a:rPr lang="fr-FR" altLang="ko-KR" sz="1400">
                <a:solidFill>
                  <a:schemeClr val="tx1"/>
                </a:solidFill>
                <a:latin typeface="Consolas" panose="020B0609020204030204" pitchFamily="49" charset="0"/>
              </a:rPr>
              <a:t>                         [[1,0,1],[1,1,1],[1,1,1],[0,0,1],[0,1,0]], </a:t>
            </a:r>
          </a:p>
          <a:p>
            <a:r>
              <a:rPr lang="fr-FR" altLang="ko-KR" sz="1400">
                <a:solidFill>
                  <a:schemeClr val="tx1"/>
                </a:solidFill>
                <a:latin typeface="Consolas" panose="020B0609020204030204" pitchFamily="49" charset="0"/>
              </a:rPr>
              <a:t>                         [[0,0,1],[1,1,1],[1,1,1],[1,1,1],[0,0,0]], </a:t>
            </a:r>
          </a:p>
          <a:p>
            <a:r>
              <a:rPr lang="fr-FR" altLang="ko-KR" sz="1400">
                <a:solidFill>
                  <a:schemeClr val="tx1"/>
                </a:solidFill>
                <a:latin typeface="Consolas" panose="020B0609020204030204" pitchFamily="49" charset="0"/>
              </a:rPr>
              <a:t>                         [[0,0,0],[0,0,0],[1,1,0],[1,1,1],[1,0,1]], </a:t>
            </a:r>
          </a:p>
          <a:p>
            <a:r>
              <a:rPr lang="fr-FR" altLang="ko-KR" sz="1400">
                <a:solidFill>
                  <a:schemeClr val="tx1"/>
                </a:solidFill>
                <a:latin typeface="Consolas" panose="020B0609020204030204" pitchFamily="49" charset="0"/>
              </a:rPr>
              <a:t>                         [[0,0,0],[0,0,1],[1,1,1],[1,1,1],[0,1,0]], </a:t>
            </a:r>
          </a:p>
          <a:p>
            <a:r>
              <a:rPr lang="fr-FR" altLang="ko-KR" sz="1400">
                <a:solidFill>
                  <a:schemeClr val="tx1"/>
                </a:solidFill>
                <a:latin typeface="Consolas" panose="020B0609020204030204" pitchFamily="49" charset="0"/>
              </a:rPr>
              <a:t>                         [[0,1,0],[1,1,1],[1,1,1],[0,0,0],[0,0,0]] </a:t>
            </a:r>
          </a:p>
          <a:p>
            <a:r>
              <a:rPr lang="fr-FR" altLang="ko-KR" sz="1400">
                <a:solidFill>
                  <a:schemeClr val="tx1"/>
                </a:solidFill>
                <a:latin typeface="Consolas" panose="020B0609020204030204" pitchFamily="49" charset="0"/>
              </a:rPr>
              <a:t>                      ]],     dtype=np.float32)</a:t>
            </a:r>
          </a:p>
          <a:p>
            <a:endParaRPr lang="fr-FR"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maps = np.swapaxes(image, 0, 3)</a:t>
            </a: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print(map.reshape(5,5))</a:t>
            </a:r>
          </a:p>
        </p:txBody>
      </p:sp>
    </p:spTree>
    <p:extLst>
      <p:ext uri="{BB962C8B-B14F-4D97-AF65-F5344CB8AC3E}">
        <p14:creationId xmlns:p14="http://schemas.microsoft.com/office/powerpoint/2010/main" val="28648648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[[[1],[0],[-1]], [[0],[-1],[0]], [[1],[0],[0]]],</a:t>
            </a:r>
          </a:p>
          <a:p>
            <a:r>
              <a:rPr lang="en-US" altLang="ko-KR" sz="1400">
                <a:solidFill>
                  <a:schemeClr val="tx1"/>
                </a:solidFill>
                <a:latin typeface="Consolas" panose="020B0609020204030204" pitchFamily="49" charset="0"/>
              </a:rPr>
              <a:t>                     [[[0],[-1],[0]], [[1],[1],[1]], [[0],[-1],[0]]],</a:t>
            </a:r>
          </a:p>
          <a:p>
            <a:r>
              <a:rPr lang="en-US" altLang="ko-KR" sz="1400">
                <a:solidFill>
                  <a:schemeClr val="tx1"/>
                </a:solidFill>
                <a:latin typeface="Consolas" panose="020B0609020204030204" pitchFamily="49" charset="0"/>
              </a:rPr>
              <a:t>                     [[[1],[1],[0]], [[0],[-1],[0]], [[1],[0],[-1]]]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map in enumerate(maps):</a:t>
            </a:r>
          </a:p>
          <a:p>
            <a:r>
              <a:rPr lang="en-US" altLang="ko-KR" sz="1400">
                <a:solidFill>
                  <a:schemeClr val="tx1"/>
                </a:solidFill>
                <a:latin typeface="Consolas" panose="020B0609020204030204" pitchFamily="49" charset="0"/>
              </a:rPr>
              <a:t>    print(map.reshape(3,3))</a:t>
            </a:r>
          </a:p>
          <a:p>
            <a:endParaRPr lang="en-US" altLang="ko-KR"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FFA7414-1E2A-4368-96C4-2385866CAB48}"/>
              </a:ext>
            </a:extLst>
          </p:cNvPr>
          <p:cNvSpPr txBox="1"/>
          <p:nvPr/>
        </p:nvSpPr>
        <p:spPr>
          <a:xfrm>
            <a:off x="631755" y="4518271"/>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(3,3,3,1)</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6473055" y="3989607"/>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153726" y="3993450"/>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3829973" y="3989608"/>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6392821" y="39558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030154" y="45798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5393487" y="394897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5705965" y="426781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086896" y="426781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5403459" y="46039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B4493F1-5543-455B-A25F-DFB169EFF053}"/>
              </a:ext>
            </a:extLst>
          </p:cNvPr>
          <p:cNvSpPr txBox="1"/>
          <p:nvPr/>
        </p:nvSpPr>
        <p:spPr>
          <a:xfrm>
            <a:off x="2125659" y="3837115"/>
            <a:ext cx="1704313" cy="2585323"/>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0 1]]</a:t>
            </a:r>
          </a:p>
          <a:p>
            <a:pPr algn="l"/>
            <a:r>
              <a:rPr lang="en-US" altLang="ko-KR" sz="1800">
                <a:solidFill>
                  <a:schemeClr val="tx1"/>
                </a:solidFill>
                <a:latin typeface="Consolas" panose="020B0609020204030204" pitchFamily="49" charset="0"/>
              </a:rPr>
              <a:t>[[ 0 -1  0]</a:t>
            </a:r>
          </a:p>
          <a:p>
            <a:pPr algn="l"/>
            <a:r>
              <a:rPr lang="en-US" altLang="ko-KR" sz="1800">
                <a:solidFill>
                  <a:schemeClr val="tx1"/>
                </a:solidFill>
                <a:latin typeface="Consolas" panose="020B0609020204030204" pitchFamily="49" charset="0"/>
              </a:rPr>
              <a:t> [-1  1 -1]</a:t>
            </a:r>
          </a:p>
          <a:p>
            <a:pPr algn="l"/>
            <a:r>
              <a:rPr lang="en-US" altLang="ko-KR" sz="1800">
                <a:solidFill>
                  <a:schemeClr val="tx1"/>
                </a:solidFill>
                <a:latin typeface="Consolas" panose="020B0609020204030204" pitchFamily="49" charset="0"/>
              </a:rPr>
              <a:t> [ 1 -1  0]]</a:t>
            </a:r>
          </a:p>
          <a:p>
            <a:pPr algn="l"/>
            <a:r>
              <a:rPr lang="en-US" altLang="ko-KR" sz="1800">
                <a:solidFill>
                  <a:schemeClr val="tx1"/>
                </a:solidFill>
                <a:latin typeface="Consolas" panose="020B0609020204030204" pitchFamily="49" charset="0"/>
              </a:rPr>
              <a:t>[[-1  0  0]</a:t>
            </a:r>
          </a:p>
          <a:p>
            <a:pPr algn="l"/>
            <a:r>
              <a:rPr lang="en-US" altLang="ko-KR" sz="1800">
                <a:solidFill>
                  <a:schemeClr val="tx1"/>
                </a:solidFill>
                <a:latin typeface="Consolas" panose="020B0609020204030204" pitchFamily="49" charset="0"/>
              </a:rPr>
              <a:t> [ 0  1  0]</a:t>
            </a:r>
          </a:p>
          <a:p>
            <a:pPr algn="l"/>
            <a:r>
              <a:rPr lang="en-US" altLang="ko-KR" sz="1800">
                <a:solidFill>
                  <a:schemeClr val="tx1"/>
                </a:solidFill>
                <a:latin typeface="Consolas" panose="020B0609020204030204" pitchFamily="49" charset="0"/>
              </a:rPr>
              <a:t> [ 0  0 -1]]</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429166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tf.keras.layers.Conv2D(filters=1, kernel_size=3, padding='valid', kernel_initializer=weight_init)(image)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i, feature_map in enumerate(feature_maps):</a:t>
            </a:r>
          </a:p>
          <a:p>
            <a:r>
              <a:rPr lang="en-US" altLang="ko-KR" sz="1400">
                <a:solidFill>
                  <a:schemeClr val="tx1"/>
                </a:solidFill>
                <a:latin typeface="Consolas" panose="020B0609020204030204" pitchFamily="49" charset="0"/>
              </a:rPr>
              <a:t>    print(feature_map.reshape(3,3))</a:t>
            </a:r>
          </a:p>
        </p:txBody>
      </p:sp>
      <p:sp>
        <p:nvSpPr>
          <p:cNvPr id="2" name="TextBox 1">
            <a:extLst>
              <a:ext uri="{FF2B5EF4-FFF2-40B4-BE49-F238E27FC236}">
                <a16:creationId xmlns:a16="http://schemas.microsoft.com/office/drawing/2014/main" id="{1FFA7414-1E2A-4368-96C4-2385866CAB48}"/>
              </a:ext>
            </a:extLst>
          </p:cNvPr>
          <p:cNvSpPr txBox="1"/>
          <p:nvPr/>
        </p:nvSpPr>
        <p:spPr>
          <a:xfrm>
            <a:off x="701164" y="2862829"/>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(1,3,3,1)</a:t>
            </a:r>
            <a:endParaRPr lang="ko-KR" altLang="en-US" sz="24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41004CC5-CB08-46DE-B820-F17DB50F144E}"/>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547F9AD6-72C3-497A-B2D3-01E6AF882CF9}"/>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7DB0EFF-132A-4488-8956-B60758659141}"/>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E62C573D-AD69-430B-ABE6-A8A4B0756577}"/>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0478427F-51E8-4AE1-9C4F-CC82CD37558B}"/>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97BA3275-25DC-4945-9806-D99194EBFFF2}"/>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E06B6CC-8106-4059-B1BD-ED3FE5E070FA}"/>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C6AC888-5145-40C7-AB00-0B17757DE6D2}"/>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906213F-8E26-411F-A6CF-F276D07F0E5C}"/>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3AB9646A-EFDF-4C28-9001-08B2605289A9}"/>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AE1BFA2E-BCA9-4F62-B881-9CF6AEA4970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168" name="TextBox 7167">
            <a:extLst>
              <a:ext uri="{FF2B5EF4-FFF2-40B4-BE49-F238E27FC236}">
                <a16:creationId xmlns:a16="http://schemas.microsoft.com/office/drawing/2014/main" id="{CC463EEC-7771-48E5-941D-6D76778B613B}"/>
              </a:ext>
            </a:extLst>
          </p:cNvPr>
          <p:cNvSpPr txBox="1"/>
          <p:nvPr/>
        </p:nvSpPr>
        <p:spPr>
          <a:xfrm>
            <a:off x="632461" y="3698595"/>
            <a:ext cx="2733441" cy="120032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[[ 3. -1.  3.]</a:t>
            </a:r>
          </a:p>
          <a:p>
            <a:pPr algn="l"/>
            <a:r>
              <a:rPr lang="en-US" altLang="ko-KR" sz="2400">
                <a:solidFill>
                  <a:schemeClr val="tx1"/>
                </a:solidFill>
                <a:latin typeface="Consolas" panose="020B0609020204030204" pitchFamily="49" charset="0"/>
              </a:rPr>
              <a:t> [-2.  0.  2.]</a:t>
            </a:r>
          </a:p>
          <a:p>
            <a:pPr algn="l"/>
            <a:r>
              <a:rPr lang="en-US" altLang="ko-KR" sz="2400">
                <a:solidFill>
                  <a:schemeClr val="tx1"/>
                </a:solidFill>
                <a:latin typeface="Consolas" panose="020B0609020204030204" pitchFamily="49" charset="0"/>
              </a:rPr>
              <a:t> [ 1.  3.  4.]]</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8426788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 = np.array( [ </a:t>
            </a:r>
          </a:p>
          <a:p>
            <a:r>
              <a:rPr lang="en-US" altLang="ko-KR" sz="1400">
                <a:solidFill>
                  <a:schemeClr val="tx1"/>
                </a:solidFill>
                <a:latin typeface="Consolas" panose="020B0609020204030204" pitchFamily="49" charset="0"/>
              </a:rPr>
              <a:t>                     [[[1,1],[0,1],[-1,-1]], [[0,0],[-1,0],[0,0]], [[1,1],[0,1],[0,0]]],</a:t>
            </a:r>
          </a:p>
          <a:p>
            <a:r>
              <a:rPr lang="en-US" altLang="ko-KR" sz="1400">
                <a:solidFill>
                  <a:schemeClr val="tx1"/>
                </a:solidFill>
                <a:latin typeface="Consolas" panose="020B0609020204030204" pitchFamily="49" charset="0"/>
              </a:rPr>
              <a:t>                     [[[0,0],[-1,0],[0,0]], [[1,1],[1,1],[1,1]], [[0,0],[-1,0],[0,0]]],</a:t>
            </a:r>
          </a:p>
          <a:p>
            <a:r>
              <a:rPr lang="en-US" altLang="ko-KR" sz="1400">
                <a:solidFill>
                  <a:schemeClr val="tx1"/>
                </a:solidFill>
                <a:latin typeface="Consolas" panose="020B0609020204030204" pitchFamily="49" charset="0"/>
              </a:rPr>
              <a:t>                     [[[1,1],[1,1],[0,0]], [[0,0],[-1,0],[0,0]], [[1,1],[0,1],[-1,-1]]]</a:t>
            </a:r>
          </a:p>
          <a:p>
            <a:r>
              <a:rPr lang="en-US" altLang="ko-KR" sz="1400">
                <a:solidFill>
                  <a:schemeClr val="tx1"/>
                </a:solidFill>
                <a:latin typeface="Consolas" panose="020B0609020204030204" pitchFamily="49" charset="0"/>
              </a:rPr>
              <a:t>                   ] )</a:t>
            </a:r>
          </a:p>
          <a:p>
            <a:r>
              <a:rPr lang="en-US" altLang="ko-KR" sz="1400">
                <a:solidFill>
                  <a:schemeClr val="tx1"/>
                </a:solidFill>
                <a:latin typeface="Consolas" panose="020B0609020204030204" pitchFamily="49" charset="0"/>
              </a:rPr>
              <a:t>maps = np.swapaxes(weight, 1, 2)</a:t>
            </a:r>
          </a:p>
          <a:p>
            <a:r>
              <a:rPr lang="en-US" altLang="ko-KR" sz="1400">
                <a:solidFill>
                  <a:schemeClr val="tx1"/>
                </a:solidFill>
                <a:latin typeface="Consolas" panose="020B0609020204030204" pitchFamily="49" charset="0"/>
              </a:rPr>
              <a:t>maps = np.swapaxes(maps, 0, 1)</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map in maps:</a:t>
            </a:r>
          </a:p>
          <a:p>
            <a:r>
              <a:rPr lang="en-US" altLang="ko-KR" sz="1400">
                <a:solidFill>
                  <a:schemeClr val="tx1"/>
                </a:solidFill>
                <a:latin typeface="Consolas" panose="020B0609020204030204" pitchFamily="49" charset="0"/>
              </a:rPr>
              <a:t>    map = np.swapaxes(map, 1, 2)</a:t>
            </a:r>
          </a:p>
          <a:p>
            <a:r>
              <a:rPr lang="en-US" altLang="ko-KR" sz="1400">
                <a:solidFill>
                  <a:schemeClr val="tx1"/>
                </a:solidFill>
                <a:latin typeface="Consolas" panose="020B0609020204030204" pitchFamily="49" charset="0"/>
              </a:rPr>
              <a:t>    map = np.swapaxes(map, 0, 1)</a:t>
            </a:r>
          </a:p>
          <a:p>
            <a:r>
              <a:rPr lang="en-US" altLang="ko-KR" sz="1400">
                <a:solidFill>
                  <a:schemeClr val="tx1"/>
                </a:solidFill>
                <a:latin typeface="Consolas" panose="020B0609020204030204" pitchFamily="49" charset="0"/>
              </a:rPr>
              <a:t>    for filter in map:</a:t>
            </a:r>
          </a:p>
          <a:p>
            <a:r>
              <a:rPr lang="en-US" altLang="ko-KR" sz="1400">
                <a:solidFill>
                  <a:schemeClr val="tx1"/>
                </a:solidFill>
                <a:latin typeface="Consolas" panose="020B0609020204030204" pitchFamily="49" charset="0"/>
              </a:rPr>
              <a:t>       print(filter)</a:t>
            </a:r>
          </a:p>
        </p:txBody>
      </p:sp>
      <p:sp>
        <p:nvSpPr>
          <p:cNvPr id="2" name="TextBox 1">
            <a:extLst>
              <a:ext uri="{FF2B5EF4-FFF2-40B4-BE49-F238E27FC236}">
                <a16:creationId xmlns:a16="http://schemas.microsoft.com/office/drawing/2014/main" id="{1FFA7414-1E2A-4368-96C4-2385866CAB48}"/>
              </a:ext>
            </a:extLst>
          </p:cNvPr>
          <p:cNvSpPr txBox="1"/>
          <p:nvPr/>
        </p:nvSpPr>
        <p:spPr>
          <a:xfrm>
            <a:off x="752672" y="4754385"/>
            <a:ext cx="171393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(3,3,3,2)</a:t>
            </a:r>
            <a:endParaRPr lang="ko-KR" altLang="en-US" sz="24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E5434562-26CE-44E0-A3C5-C531010384AA}"/>
              </a:ext>
            </a:extLst>
          </p:cNvPr>
          <p:cNvGrpSpPr/>
          <p:nvPr/>
        </p:nvGrpSpPr>
        <p:grpSpPr>
          <a:xfrm>
            <a:off x="7090134" y="4518530"/>
            <a:ext cx="956525" cy="956527"/>
            <a:chOff x="5356462" y="2037079"/>
            <a:chExt cx="1250067" cy="1250069"/>
          </a:xfrm>
        </p:grpSpPr>
        <p:sp>
          <p:nvSpPr>
            <p:cNvPr id="8" name="직사각형 7">
              <a:extLst>
                <a:ext uri="{FF2B5EF4-FFF2-40B4-BE49-F238E27FC236}">
                  <a16:creationId xmlns:a16="http://schemas.microsoft.com/office/drawing/2014/main" id="{37F58D35-AD16-4909-A177-AB18281B6CB7}"/>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0FF5AEB-D677-461B-84F6-1B525B91473D}"/>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A0588EBF-86F1-4179-9AC2-85233A3AE931}"/>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96713EB3-6A2A-4173-8C25-035E1C76ED2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50A2785-7560-4A97-AD5D-451245FF2C35}"/>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BC90F191-7897-483C-A796-8053ED4AEB5A}"/>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CF967144-8C07-4533-B2AA-FE49B0E789E0}"/>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90CC6C48-2768-40C8-9BE6-132E80B0BEAB}"/>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EEB8988-B41D-4E78-A41B-3463501E88D8}"/>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grpSp>
        <p:nvGrpSpPr>
          <p:cNvPr id="17" name="그룹 16">
            <a:extLst>
              <a:ext uri="{FF2B5EF4-FFF2-40B4-BE49-F238E27FC236}">
                <a16:creationId xmlns:a16="http://schemas.microsoft.com/office/drawing/2014/main" id="{6C7606BA-CE2D-4B96-86E3-025FF65C8D73}"/>
              </a:ext>
            </a:extLst>
          </p:cNvPr>
          <p:cNvGrpSpPr/>
          <p:nvPr/>
        </p:nvGrpSpPr>
        <p:grpSpPr>
          <a:xfrm>
            <a:off x="5770805" y="4522373"/>
            <a:ext cx="956525" cy="956527"/>
            <a:chOff x="5356462" y="2037079"/>
            <a:chExt cx="1250067" cy="1250069"/>
          </a:xfrm>
        </p:grpSpPr>
        <p:sp>
          <p:nvSpPr>
            <p:cNvPr id="18" name="직사각형 17">
              <a:extLst>
                <a:ext uri="{FF2B5EF4-FFF2-40B4-BE49-F238E27FC236}">
                  <a16:creationId xmlns:a16="http://schemas.microsoft.com/office/drawing/2014/main" id="{B91AB5C9-8028-4F9B-90C9-A3DB12993CC1}"/>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3FED7B55-AA2C-426B-936A-5DA5B6B1AB31}"/>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8142AFBF-12DE-43CD-9038-C5B6CA99AB58}"/>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5978467-9011-4404-BCF1-217F773841C0}"/>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A763CFD-3DED-4F85-887A-0CFDAAB2B76D}"/>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C6363B80-E9E3-435A-9551-65C4DA68962E}"/>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9DC3B36B-03E1-435C-8BA0-C5812A54F865}"/>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A0AF78F3-796C-49C6-BBFE-4CB23661242F}"/>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BC9C1A49-FAE4-4DDA-827F-BBDEF909946F}"/>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27" name="그룹 26">
            <a:extLst>
              <a:ext uri="{FF2B5EF4-FFF2-40B4-BE49-F238E27FC236}">
                <a16:creationId xmlns:a16="http://schemas.microsoft.com/office/drawing/2014/main" id="{CE27BEC5-13D9-4231-9314-8A466946A5B8}"/>
              </a:ext>
            </a:extLst>
          </p:cNvPr>
          <p:cNvGrpSpPr/>
          <p:nvPr/>
        </p:nvGrpSpPr>
        <p:grpSpPr>
          <a:xfrm>
            <a:off x="4447052" y="4518531"/>
            <a:ext cx="956525" cy="956527"/>
            <a:chOff x="5356462" y="2037079"/>
            <a:chExt cx="1250067" cy="1250069"/>
          </a:xfrm>
        </p:grpSpPr>
        <p:sp>
          <p:nvSpPr>
            <p:cNvPr id="28" name="직사각형 27">
              <a:extLst>
                <a:ext uri="{FF2B5EF4-FFF2-40B4-BE49-F238E27FC236}">
                  <a16:creationId xmlns:a16="http://schemas.microsoft.com/office/drawing/2014/main" id="{4401CD56-7707-4535-A13D-6FE8F2AEA803}"/>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CF346AD0-F542-4FCB-91E1-2EAB716AA7D8}"/>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0993C40-8FB0-4048-B444-3E75057206B9}"/>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68F30BA3-AC5A-4547-9607-5E62D719FF63}"/>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1F163670-6406-4F24-991C-3DF71900C95E}"/>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C99A2B1-36B4-4D8D-B5C1-B185C8EBAD7C}"/>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348B470D-9E76-4850-98E3-6E00B30BFA6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BFA80574-8F14-40F5-B426-E13E120DA7F0}"/>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017B50F-E161-4511-AC31-7FDA43292A3D}"/>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37" name="TextBox 36">
            <a:extLst>
              <a:ext uri="{FF2B5EF4-FFF2-40B4-BE49-F238E27FC236}">
                <a16:creationId xmlns:a16="http://schemas.microsoft.com/office/drawing/2014/main" id="{0645CEDE-C42D-428F-A2F3-FD46F9C41F58}"/>
              </a:ext>
            </a:extLst>
          </p:cNvPr>
          <p:cNvSpPr txBox="1"/>
          <p:nvPr/>
        </p:nvSpPr>
        <p:spPr>
          <a:xfrm>
            <a:off x="7009900" y="448472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C18C4FB-0846-4D19-BD50-F50DF01270EF}"/>
              </a:ext>
            </a:extLst>
          </p:cNvPr>
          <p:cNvSpPr txBox="1"/>
          <p:nvPr/>
        </p:nvSpPr>
        <p:spPr>
          <a:xfrm>
            <a:off x="7647233" y="5108749"/>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9" name="TextBox 38">
            <a:extLst>
              <a:ext uri="{FF2B5EF4-FFF2-40B4-BE49-F238E27FC236}">
                <a16:creationId xmlns:a16="http://schemas.microsoft.com/office/drawing/2014/main" id="{0587E34C-156E-474C-A361-F660AE2B4BE9}"/>
              </a:ext>
            </a:extLst>
          </p:cNvPr>
          <p:cNvSpPr txBox="1"/>
          <p:nvPr/>
        </p:nvSpPr>
        <p:spPr>
          <a:xfrm>
            <a:off x="6010566" y="4477898"/>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TextBox 39">
            <a:extLst>
              <a:ext uri="{FF2B5EF4-FFF2-40B4-BE49-F238E27FC236}">
                <a16:creationId xmlns:a16="http://schemas.microsoft.com/office/drawing/2014/main" id="{1541AD3B-2DD4-4B8E-BFE1-1D0BF272CC94}"/>
              </a:ext>
            </a:extLst>
          </p:cNvPr>
          <p:cNvSpPr txBox="1"/>
          <p:nvPr/>
        </p:nvSpPr>
        <p:spPr>
          <a:xfrm>
            <a:off x="6323044"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12D30995-1641-460D-98E4-BF71A1D98BD6}"/>
              </a:ext>
            </a:extLst>
          </p:cNvPr>
          <p:cNvSpPr txBox="1"/>
          <p:nvPr/>
        </p:nvSpPr>
        <p:spPr>
          <a:xfrm>
            <a:off x="5703975" y="4796740"/>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C7AFB1B4-EF93-4093-B28E-D8C7FE2AD613}"/>
              </a:ext>
            </a:extLst>
          </p:cNvPr>
          <p:cNvSpPr txBox="1"/>
          <p:nvPr/>
        </p:nvSpPr>
        <p:spPr>
          <a:xfrm>
            <a:off x="6020538" y="5132872"/>
            <a:ext cx="466794" cy="400110"/>
          </a:xfrm>
          <a:prstGeom prst="rect">
            <a:avLst/>
          </a:prstGeom>
          <a:noFill/>
        </p:spPr>
        <p:txBody>
          <a:bodyPr wrap="squar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3B30EE3D-2DA7-4945-A975-0FC0AA2AE00B}"/>
              </a:ext>
            </a:extLst>
          </p:cNvPr>
          <p:cNvGrpSpPr/>
          <p:nvPr/>
        </p:nvGrpSpPr>
        <p:grpSpPr>
          <a:xfrm>
            <a:off x="4521193" y="5672729"/>
            <a:ext cx="808243" cy="808244"/>
            <a:chOff x="5356462" y="2037079"/>
            <a:chExt cx="1250067" cy="1250069"/>
          </a:xfrm>
        </p:grpSpPr>
        <p:sp>
          <p:nvSpPr>
            <p:cNvPr id="44" name="직사각형 43">
              <a:extLst>
                <a:ext uri="{FF2B5EF4-FFF2-40B4-BE49-F238E27FC236}">
                  <a16:creationId xmlns:a16="http://schemas.microsoft.com/office/drawing/2014/main" id="{9BDB0633-5D15-464C-8E02-787D65D7A5DB}"/>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FC458BBA-C8BD-484E-94F3-FE2B263F7C22}"/>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5996FB9-57DE-4B21-AF3F-BD1CA18FC564}"/>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22DC57BD-5ABC-4D30-989D-F32E66574004}"/>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97F355B-438D-46C9-96DE-65E9AE9F86F4}"/>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994A094-505E-4EA4-967E-5E485B09E9F0}"/>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CF9E9395-5879-459E-A40E-BA5EA5EC4D28}"/>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300190F6-A65F-4666-AB01-FD42E2AAB148}"/>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4C511F7-C3CA-4C23-868B-AE4A67297EF5}"/>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53" name="그룹 52">
            <a:extLst>
              <a:ext uri="{FF2B5EF4-FFF2-40B4-BE49-F238E27FC236}">
                <a16:creationId xmlns:a16="http://schemas.microsoft.com/office/drawing/2014/main" id="{6F9F9526-4372-4697-95AA-10EA92B12B73}"/>
              </a:ext>
            </a:extLst>
          </p:cNvPr>
          <p:cNvGrpSpPr/>
          <p:nvPr/>
        </p:nvGrpSpPr>
        <p:grpSpPr>
          <a:xfrm>
            <a:off x="5849813" y="5672729"/>
            <a:ext cx="808243" cy="808244"/>
            <a:chOff x="5356462" y="2037079"/>
            <a:chExt cx="1250067" cy="1250069"/>
          </a:xfrm>
        </p:grpSpPr>
        <p:sp>
          <p:nvSpPr>
            <p:cNvPr id="54" name="직사각형 53">
              <a:extLst>
                <a:ext uri="{FF2B5EF4-FFF2-40B4-BE49-F238E27FC236}">
                  <a16:creationId xmlns:a16="http://schemas.microsoft.com/office/drawing/2014/main" id="{1D90544F-C34E-4875-804A-65B5F96C976C}"/>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A5FBED11-53AC-42A4-B205-735C84414C33}"/>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6314C52F-1A1B-49D2-A9A1-AC95D6A9E5AA}"/>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AB92C3B-B0BB-4462-8CEA-2C9DBE6A4565}"/>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D9812BB-5900-4A9A-B0BD-6276DB4CAAA0}"/>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9011EB9D-32A4-4B00-AF20-EB4C47A84AB2}"/>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7EADC58E-DEEC-41CE-B31A-14ABC467A3B7}"/>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39DE1D3-5826-486C-A5DC-3B4CF5DB7C88}"/>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6D181D8-2BA9-4080-BCC8-8C3A8700FFED}"/>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9A65109F-425F-401C-9775-398C08D9DB54}"/>
              </a:ext>
            </a:extLst>
          </p:cNvPr>
          <p:cNvGrpSpPr/>
          <p:nvPr/>
        </p:nvGrpSpPr>
        <p:grpSpPr>
          <a:xfrm>
            <a:off x="7090134" y="5654977"/>
            <a:ext cx="920923" cy="843745"/>
            <a:chOff x="5067881" y="4730840"/>
            <a:chExt cx="920923" cy="843745"/>
          </a:xfrm>
        </p:grpSpPr>
        <p:grpSp>
          <p:nvGrpSpPr>
            <p:cNvPr id="64" name="그룹 63">
              <a:extLst>
                <a:ext uri="{FF2B5EF4-FFF2-40B4-BE49-F238E27FC236}">
                  <a16:creationId xmlns:a16="http://schemas.microsoft.com/office/drawing/2014/main" id="{DA6F0E6F-09C5-43DD-A270-2B9D135D8B26}"/>
                </a:ext>
              </a:extLst>
            </p:cNvPr>
            <p:cNvGrpSpPr/>
            <p:nvPr/>
          </p:nvGrpSpPr>
          <p:grpSpPr>
            <a:xfrm>
              <a:off x="5135677" y="4759402"/>
              <a:ext cx="808243" cy="808244"/>
              <a:chOff x="5356462" y="2037079"/>
              <a:chExt cx="1250067" cy="1250069"/>
            </a:xfrm>
          </p:grpSpPr>
          <p:sp>
            <p:nvSpPr>
              <p:cNvPr id="67" name="직사각형 66">
                <a:extLst>
                  <a:ext uri="{FF2B5EF4-FFF2-40B4-BE49-F238E27FC236}">
                    <a16:creationId xmlns:a16="http://schemas.microsoft.com/office/drawing/2014/main" id="{4EF43432-A7DC-4EED-B90E-7F55D0E30E55}"/>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8CEF6440-02FE-4C7D-B75A-75EBFDD7ED23}"/>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2EF62004-A8E0-4BE7-B4B5-7D5A65203602}"/>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3B24CFD-4306-4418-B63D-76A632D9DB13}"/>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C74277CD-624B-4583-BDA9-FCE76AA96976}"/>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43640264-5B30-4A9B-8FC6-09ADE09A4A4E}"/>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33D0FA5-D2BE-4A64-B1E3-EFDDA7F8088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C74DEB9-458C-45AD-B64B-91EC25FFA769}"/>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E404DCBC-5AAF-47F6-9D28-B6DD0D2E73C6}"/>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5" name="TextBox 64">
              <a:extLst>
                <a:ext uri="{FF2B5EF4-FFF2-40B4-BE49-F238E27FC236}">
                  <a16:creationId xmlns:a16="http://schemas.microsoft.com/office/drawing/2014/main" id="{26048ECB-E4B2-414F-A681-EF6C545379D1}"/>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4C29CEBB-E474-4D3D-B333-7A4FBF4C0B68}"/>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sp>
        <p:nvSpPr>
          <p:cNvPr id="76" name="TextBox 75">
            <a:extLst>
              <a:ext uri="{FF2B5EF4-FFF2-40B4-BE49-F238E27FC236}">
                <a16:creationId xmlns:a16="http://schemas.microsoft.com/office/drawing/2014/main" id="{BBDEC8C9-D81F-4276-9711-71966DEB638B}"/>
              </a:ext>
            </a:extLst>
          </p:cNvPr>
          <p:cNvSpPr txBox="1"/>
          <p:nvPr/>
        </p:nvSpPr>
        <p:spPr>
          <a:xfrm>
            <a:off x="752671" y="5424144"/>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(3,3,2)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8FAEF2C-7B96-480E-94E4-2B860F76E662}"/>
              </a:ext>
            </a:extLst>
          </p:cNvPr>
          <p:cNvSpPr txBox="1"/>
          <p:nvPr/>
        </p:nvSpPr>
        <p:spPr>
          <a:xfrm>
            <a:off x="752671" y="5951428"/>
            <a:ext cx="137409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(2,3,3)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0561702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701164" y="1088467"/>
            <a:ext cx="8756439"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weight_init = tf.constant_initializer(weight)</a:t>
            </a:r>
          </a:p>
          <a:p>
            <a:r>
              <a:rPr lang="en-US" altLang="ko-KR" sz="1400">
                <a:solidFill>
                  <a:schemeClr val="tx1"/>
                </a:solidFill>
                <a:latin typeface="Consolas" panose="020B0609020204030204" pitchFamily="49" charset="0"/>
              </a:rPr>
              <a:t>conv2d = tf.keras.layers.Conv2D(filters=2, kernel_size=3, padding='valid', kernel_initializer=weight_init)(image)</a:t>
            </a:r>
          </a:p>
          <a:p>
            <a:r>
              <a:rPr lang="en-US" altLang="ko-KR" sz="1400">
                <a:solidFill>
                  <a:schemeClr val="tx1"/>
                </a:solidFill>
                <a:latin typeface="Consolas" panose="020B0609020204030204" pitchFamily="49" charset="0"/>
              </a:rPr>
              <a:t>print("conv2d.shape", conv2d.shape)  # ( 1,3,3,2)</a:t>
            </a:r>
          </a:p>
          <a:p>
            <a:r>
              <a:rPr lang="en-US" altLang="ko-KR" sz="1400">
                <a:solidFill>
                  <a:schemeClr val="tx1"/>
                </a:solidFill>
                <a:latin typeface="Consolas" panose="020B0609020204030204" pitchFamily="49" charset="0"/>
              </a:rPr>
              <a:t>feature_maps = np.swapaxes(conv2d, 0, 3)</a:t>
            </a:r>
          </a:p>
          <a:p>
            <a:r>
              <a:rPr lang="en-US" altLang="ko-KR" sz="1400">
                <a:solidFill>
                  <a:schemeClr val="tx1"/>
                </a:solidFill>
                <a:latin typeface="Consolas" panose="020B0609020204030204" pitchFamily="49" charset="0"/>
              </a:rPr>
              <a:t>for feature_map in feature_maps:</a:t>
            </a:r>
          </a:p>
          <a:p>
            <a:r>
              <a:rPr lang="en-US" altLang="ko-KR" sz="1400">
                <a:solidFill>
                  <a:schemeClr val="tx1"/>
                </a:solidFill>
                <a:latin typeface="Consolas" panose="020B0609020204030204" pitchFamily="49" charset="0"/>
              </a:rPr>
              <a:t>    print(feature_map.reshape(3,3))</a:t>
            </a:r>
          </a:p>
        </p:txBody>
      </p:sp>
      <p:sp>
        <p:nvSpPr>
          <p:cNvPr id="3" name="직사각형 2">
            <a:extLst>
              <a:ext uri="{FF2B5EF4-FFF2-40B4-BE49-F238E27FC236}">
                <a16:creationId xmlns:a16="http://schemas.microsoft.com/office/drawing/2014/main" id="{56DC80EC-3DC2-4616-AF47-8BAA3B060851}"/>
              </a:ext>
            </a:extLst>
          </p:cNvPr>
          <p:cNvSpPr/>
          <p:nvPr/>
        </p:nvSpPr>
        <p:spPr>
          <a:xfrm>
            <a:off x="5323876" y="396075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 name="직사각형 3">
            <a:extLst>
              <a:ext uri="{FF2B5EF4-FFF2-40B4-BE49-F238E27FC236}">
                <a16:creationId xmlns:a16="http://schemas.microsoft.com/office/drawing/2014/main" id="{CDA13CFC-D766-4905-893C-1922F3546A47}"/>
              </a:ext>
            </a:extLst>
          </p:cNvPr>
          <p:cNvSpPr/>
          <p:nvPr/>
        </p:nvSpPr>
        <p:spPr>
          <a:xfrm>
            <a:off x="5322710" y="312670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5" name="직사각형 4">
            <a:extLst>
              <a:ext uri="{FF2B5EF4-FFF2-40B4-BE49-F238E27FC236}">
                <a16:creationId xmlns:a16="http://schemas.microsoft.com/office/drawing/2014/main" id="{FDC620B0-67AE-426A-A255-501A412A90A9}"/>
              </a:ext>
            </a:extLst>
          </p:cNvPr>
          <p:cNvSpPr/>
          <p:nvPr/>
        </p:nvSpPr>
        <p:spPr>
          <a:xfrm>
            <a:off x="5739399" y="312670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68" name="직사각형 7167">
            <a:extLst>
              <a:ext uri="{FF2B5EF4-FFF2-40B4-BE49-F238E27FC236}">
                <a16:creationId xmlns:a16="http://schemas.microsoft.com/office/drawing/2014/main" id="{68AC4F68-2439-4423-8F83-FC7C55B45C49}"/>
              </a:ext>
            </a:extLst>
          </p:cNvPr>
          <p:cNvSpPr/>
          <p:nvPr/>
        </p:nvSpPr>
        <p:spPr>
          <a:xfrm>
            <a:off x="6156088" y="312670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69" name="직사각형 7168">
            <a:extLst>
              <a:ext uri="{FF2B5EF4-FFF2-40B4-BE49-F238E27FC236}">
                <a16:creationId xmlns:a16="http://schemas.microsoft.com/office/drawing/2014/main" id="{B12F0E8D-A30F-421A-A38C-AE3DEAEB2964}"/>
              </a:ext>
            </a:extLst>
          </p:cNvPr>
          <p:cNvSpPr/>
          <p:nvPr/>
        </p:nvSpPr>
        <p:spPr>
          <a:xfrm>
            <a:off x="5322710" y="354339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172" name="직사각형 7171">
            <a:extLst>
              <a:ext uri="{FF2B5EF4-FFF2-40B4-BE49-F238E27FC236}">
                <a16:creationId xmlns:a16="http://schemas.microsoft.com/office/drawing/2014/main" id="{72518FF7-D7D2-4163-BF41-977166C7DC88}"/>
              </a:ext>
            </a:extLst>
          </p:cNvPr>
          <p:cNvSpPr/>
          <p:nvPr/>
        </p:nvSpPr>
        <p:spPr>
          <a:xfrm>
            <a:off x="5739399" y="354339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73" name="직사각형 7172">
            <a:extLst>
              <a:ext uri="{FF2B5EF4-FFF2-40B4-BE49-F238E27FC236}">
                <a16:creationId xmlns:a16="http://schemas.microsoft.com/office/drawing/2014/main" id="{7C48A230-E8B6-4329-896B-1BB0B373B2F7}"/>
              </a:ext>
            </a:extLst>
          </p:cNvPr>
          <p:cNvSpPr/>
          <p:nvPr/>
        </p:nvSpPr>
        <p:spPr>
          <a:xfrm>
            <a:off x="6156088" y="354339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4" name="직사각형 7173">
            <a:extLst>
              <a:ext uri="{FF2B5EF4-FFF2-40B4-BE49-F238E27FC236}">
                <a16:creationId xmlns:a16="http://schemas.microsoft.com/office/drawing/2014/main" id="{01E76074-6D36-4A37-8959-42FD81BA41FC}"/>
              </a:ext>
            </a:extLst>
          </p:cNvPr>
          <p:cNvSpPr/>
          <p:nvPr/>
        </p:nvSpPr>
        <p:spPr>
          <a:xfrm>
            <a:off x="5739399" y="39600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7175" name="직사각형 7174">
            <a:extLst>
              <a:ext uri="{FF2B5EF4-FFF2-40B4-BE49-F238E27FC236}">
                <a16:creationId xmlns:a16="http://schemas.microsoft.com/office/drawing/2014/main" id="{4AD2C111-9601-4169-A3EF-0B4BDF12E353}"/>
              </a:ext>
            </a:extLst>
          </p:cNvPr>
          <p:cNvSpPr/>
          <p:nvPr/>
        </p:nvSpPr>
        <p:spPr>
          <a:xfrm>
            <a:off x="6156088"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7176" name="TextBox 7175">
            <a:extLst>
              <a:ext uri="{FF2B5EF4-FFF2-40B4-BE49-F238E27FC236}">
                <a16:creationId xmlns:a16="http://schemas.microsoft.com/office/drawing/2014/main" id="{9A429DA3-C7D4-43B6-A7CF-86E0D935C52E}"/>
              </a:ext>
            </a:extLst>
          </p:cNvPr>
          <p:cNvSpPr txBox="1"/>
          <p:nvPr/>
        </p:nvSpPr>
        <p:spPr>
          <a:xfrm>
            <a:off x="5301288" y="35740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7177" name="TextBox 7176">
            <a:extLst>
              <a:ext uri="{FF2B5EF4-FFF2-40B4-BE49-F238E27FC236}">
                <a16:creationId xmlns:a16="http://schemas.microsoft.com/office/drawing/2014/main" id="{DF7B1A59-6B02-4F17-9B06-F3C5A7160DFF}"/>
              </a:ext>
            </a:extLst>
          </p:cNvPr>
          <p:cNvSpPr txBox="1"/>
          <p:nvPr/>
        </p:nvSpPr>
        <p:spPr>
          <a:xfrm>
            <a:off x="5741418" y="313646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4BB8F68B-54FA-4D51-8CB8-BB30F563B969}"/>
              </a:ext>
            </a:extLst>
          </p:cNvPr>
          <p:cNvSpPr/>
          <p:nvPr/>
        </p:nvSpPr>
        <p:spPr>
          <a:xfrm>
            <a:off x="7158285" y="39600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79DEB8FD-6FEB-4A40-BE36-540F3724EED0}"/>
              </a:ext>
            </a:extLst>
          </p:cNvPr>
          <p:cNvSpPr/>
          <p:nvPr/>
        </p:nvSpPr>
        <p:spPr>
          <a:xfrm>
            <a:off x="7157119" y="312604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B352174F-A885-43CD-8621-F01BCE233108}"/>
              </a:ext>
            </a:extLst>
          </p:cNvPr>
          <p:cNvSpPr/>
          <p:nvPr/>
        </p:nvSpPr>
        <p:spPr>
          <a:xfrm>
            <a:off x="7573808" y="312604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5</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99E2347-D8C5-4657-A3A1-78FD0BBD75DF}"/>
              </a:ext>
            </a:extLst>
          </p:cNvPr>
          <p:cNvSpPr/>
          <p:nvPr/>
        </p:nvSpPr>
        <p:spPr>
          <a:xfrm>
            <a:off x="7990497" y="312604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1F5F23D4-3236-4A4B-9E44-F619BD997E80}"/>
              </a:ext>
            </a:extLst>
          </p:cNvPr>
          <p:cNvSpPr/>
          <p:nvPr/>
        </p:nvSpPr>
        <p:spPr>
          <a:xfrm>
            <a:off x="7157119" y="354273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C93EC604-3D17-42FD-BA7A-96A8F9B49D9A}"/>
              </a:ext>
            </a:extLst>
          </p:cNvPr>
          <p:cNvSpPr/>
          <p:nvPr/>
        </p:nvSpPr>
        <p:spPr>
          <a:xfrm>
            <a:off x="7573808" y="354273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3CC65BB5-EB74-44E1-9593-3DB209DD226F}"/>
              </a:ext>
            </a:extLst>
          </p:cNvPr>
          <p:cNvSpPr/>
          <p:nvPr/>
        </p:nvSpPr>
        <p:spPr>
          <a:xfrm>
            <a:off x="7990497" y="354273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04D7B2A-0F9D-4CAA-AD6D-0B05664EC03B}"/>
              </a:ext>
            </a:extLst>
          </p:cNvPr>
          <p:cNvSpPr/>
          <p:nvPr/>
        </p:nvSpPr>
        <p:spPr>
          <a:xfrm>
            <a:off x="7573808" y="395942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7</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BF52202-BE9E-47E2-ABF5-46EC87F9CFA7}"/>
              </a:ext>
            </a:extLst>
          </p:cNvPr>
          <p:cNvSpPr/>
          <p:nvPr/>
        </p:nvSpPr>
        <p:spPr>
          <a:xfrm>
            <a:off x="7990497" y="395941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8</a:t>
            </a:r>
            <a:endParaRPr lang="ko-KR" altLang="en-US" sz="2000">
              <a:solidFill>
                <a:schemeClr val="tx1"/>
              </a:solidFill>
              <a:latin typeface="Consolas" panose="020B0609020204030204" pitchFamily="49" charset="0"/>
            </a:endParaRPr>
          </a:p>
        </p:txBody>
      </p:sp>
      <p:sp>
        <p:nvSpPr>
          <p:cNvPr id="113" name="TextBox 112">
            <a:extLst>
              <a:ext uri="{FF2B5EF4-FFF2-40B4-BE49-F238E27FC236}">
                <a16:creationId xmlns:a16="http://schemas.microsoft.com/office/drawing/2014/main" id="{C108148D-9323-46FF-A25D-EC5127CBAECB}"/>
              </a:ext>
            </a:extLst>
          </p:cNvPr>
          <p:cNvSpPr txBox="1"/>
          <p:nvPr/>
        </p:nvSpPr>
        <p:spPr>
          <a:xfrm>
            <a:off x="872564" y="3589335"/>
            <a:ext cx="5867866" cy="830997"/>
          </a:xfrm>
          <a:prstGeom prst="rect">
            <a:avLst/>
          </a:prstGeom>
          <a:noFill/>
        </p:spPr>
        <p:txBody>
          <a:bodyPr wrap="square">
            <a:spAutoFit/>
          </a:bodyPr>
          <a:lstStyle/>
          <a:p>
            <a:r>
              <a:rPr lang="en-US" altLang="ko-KR">
                <a:solidFill>
                  <a:schemeClr val="tx1"/>
                </a:solidFill>
              </a:rPr>
              <a:t>[[7. 5. 7.]</a:t>
            </a:r>
          </a:p>
          <a:p>
            <a:r>
              <a:rPr lang="en-US" altLang="ko-KR">
                <a:solidFill>
                  <a:schemeClr val="tx1"/>
                </a:solidFill>
              </a:rPr>
              <a:t> [2. 6. 7.]</a:t>
            </a:r>
          </a:p>
          <a:p>
            <a:r>
              <a:rPr lang="en-US" altLang="ko-KR">
                <a:solidFill>
                  <a:schemeClr val="tx1"/>
                </a:solidFill>
              </a:rPr>
              <a:t> [5. 7. 8.]]</a:t>
            </a:r>
            <a:endParaRPr lang="ko-KR" altLang="en-US">
              <a:solidFill>
                <a:schemeClr val="tx1"/>
              </a:solidFill>
            </a:endParaRPr>
          </a:p>
        </p:txBody>
      </p:sp>
    </p:spTree>
    <p:extLst>
      <p:ext uri="{BB962C8B-B14F-4D97-AF65-F5344CB8AC3E}">
        <p14:creationId xmlns:p14="http://schemas.microsoft.com/office/powerpoint/2010/main" val="15089543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588663" cy="1046440"/>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800">
                <a:hlinkClick r:id="rId3"/>
              </a:rPr>
              <a:t>https://github.com/imguru-mooc/AI_Basic/</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336807" y="2822854"/>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15077" y="113934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15077" y="113934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251497" y="5015824"/>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257174EF-80D7-40F7-B5E6-0DABD294CA8D}"/>
              </a:ext>
            </a:extLst>
          </p:cNvPr>
          <p:cNvSpPr/>
          <p:nvPr/>
        </p:nvSpPr>
        <p:spPr>
          <a:xfrm rot="2700000">
            <a:off x="62755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94A5B5F8-FDB6-4003-AB44-A995E5AA641B}"/>
              </a:ext>
            </a:extLst>
          </p:cNvPr>
          <p:cNvSpPr/>
          <p:nvPr/>
        </p:nvSpPr>
        <p:spPr>
          <a:xfrm rot="2700000">
            <a:off x="1374127" y="343875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02905F00-03B1-45EA-9AD7-29E1C4D1B141}"/>
              </a:ext>
            </a:extLst>
          </p:cNvPr>
          <p:cNvSpPr/>
          <p:nvPr/>
        </p:nvSpPr>
        <p:spPr>
          <a:xfrm rot="2700000">
            <a:off x="2131945" y="343696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십자형 103">
            <a:extLst>
              <a:ext uri="{FF2B5EF4-FFF2-40B4-BE49-F238E27FC236}">
                <a16:creationId xmlns:a16="http://schemas.microsoft.com/office/drawing/2014/main" id="{0DA246D0-0866-42F3-985C-56ACD4817604}"/>
              </a:ext>
            </a:extLst>
          </p:cNvPr>
          <p:cNvSpPr/>
          <p:nvPr/>
        </p:nvSpPr>
        <p:spPr>
          <a:xfrm rot="2700000">
            <a:off x="2899976" y="345384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십자형 104">
            <a:extLst>
              <a:ext uri="{FF2B5EF4-FFF2-40B4-BE49-F238E27FC236}">
                <a16:creationId xmlns:a16="http://schemas.microsoft.com/office/drawing/2014/main" id="{F4B86CF2-8CEE-42E4-B8C9-EB7F5C682084}"/>
              </a:ext>
            </a:extLst>
          </p:cNvPr>
          <p:cNvSpPr/>
          <p:nvPr/>
        </p:nvSpPr>
        <p:spPr>
          <a:xfrm rot="2700000">
            <a:off x="3971688" y="458969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22172C09-8E3B-4071-B471-7BC42194FFCE}"/>
              </a:ext>
            </a:extLst>
          </p:cNvPr>
          <p:cNvSpPr/>
          <p:nvPr/>
        </p:nvSpPr>
        <p:spPr>
          <a:xfrm rot="2700000">
            <a:off x="4718026" y="421818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867BD5-B0AF-423C-BF5A-501A9CCA1A5A}"/>
              </a:ext>
            </a:extLst>
          </p:cNvPr>
          <p:cNvSpPr/>
          <p:nvPr/>
        </p:nvSpPr>
        <p:spPr>
          <a:xfrm rot="2700000">
            <a:off x="5482513" y="383507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십자형 107">
            <a:extLst>
              <a:ext uri="{FF2B5EF4-FFF2-40B4-BE49-F238E27FC236}">
                <a16:creationId xmlns:a16="http://schemas.microsoft.com/office/drawing/2014/main" id="{665D4118-DF4F-47E0-9E44-8417201F2C5C}"/>
              </a:ext>
            </a:extLst>
          </p:cNvPr>
          <p:cNvSpPr/>
          <p:nvPr/>
        </p:nvSpPr>
        <p:spPr>
          <a:xfrm rot="2700000">
            <a:off x="6249737" y="341844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십자형 108">
            <a:extLst>
              <a:ext uri="{FF2B5EF4-FFF2-40B4-BE49-F238E27FC236}">
                <a16:creationId xmlns:a16="http://schemas.microsoft.com/office/drawing/2014/main" id="{D9DF897C-0C12-4379-9230-B5A7426ECC04}"/>
              </a:ext>
            </a:extLst>
          </p:cNvPr>
          <p:cNvSpPr/>
          <p:nvPr/>
        </p:nvSpPr>
        <p:spPr>
          <a:xfrm rot="2700000">
            <a:off x="7297110" y="3844620"/>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120C6265-B4A0-4FF3-A090-8447C1F14D51}"/>
              </a:ext>
            </a:extLst>
          </p:cNvPr>
          <p:cNvSpPr/>
          <p:nvPr/>
        </p:nvSpPr>
        <p:spPr>
          <a:xfrm rot="2700000">
            <a:off x="8043448" y="34731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D935BDBC-DAE8-4695-8079-D2835F205BB4}"/>
              </a:ext>
            </a:extLst>
          </p:cNvPr>
          <p:cNvSpPr/>
          <p:nvPr/>
        </p:nvSpPr>
        <p:spPr>
          <a:xfrm rot="2700000">
            <a:off x="8807935" y="30900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십자형 111">
            <a:extLst>
              <a:ext uri="{FF2B5EF4-FFF2-40B4-BE49-F238E27FC236}">
                <a16:creationId xmlns:a16="http://schemas.microsoft.com/office/drawing/2014/main" id="{0545F5CE-770E-4895-B95A-58812CDB4F21}"/>
              </a:ext>
            </a:extLst>
          </p:cNvPr>
          <p:cNvSpPr/>
          <p:nvPr/>
        </p:nvSpPr>
        <p:spPr>
          <a:xfrm rot="2700000">
            <a:off x="9575159" y="267337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8054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74837"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4782266" y="3698653"/>
            <a:ext cx="2026322" cy="177742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695649" y="5536103"/>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678148" y="2267453"/>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10A5AC-87DA-483E-B6BC-A6BC939BB81C}"/>
                  </a:ext>
                </a:extLst>
              </p:cNvPr>
              <p:cNvSpPr txBox="1"/>
              <p:nvPr/>
            </p:nvSpPr>
            <p:spPr>
              <a:xfrm>
                <a:off x="7130006" y="1444902"/>
                <a:ext cx="3527211"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𝐽</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𝑤</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𝑏</m:t>
                      </m:r>
                      <m:r>
                        <a:rPr lang="en-US" altLang="ko-KR" sz="2400" i="1" smtClean="0">
                          <a:solidFill>
                            <a:schemeClr val="tx1"/>
                          </a:solidFill>
                          <a:latin typeface="Cambria Math" panose="02040503050406030204" pitchFamily="18" charset="0"/>
                          <a:ea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10A5AC-87DA-483E-B6BC-A6BC939BB81C}"/>
                  </a:ext>
                </a:extLst>
              </p:cNvPr>
              <p:cNvSpPr txBox="1">
                <a:spLocks noRot="1" noChangeAspect="1" noMove="1" noResize="1" noEditPoints="1" noAdjustHandles="1" noChangeArrowheads="1" noChangeShapeType="1" noTextEdit="1"/>
              </p:cNvSpPr>
              <p:nvPr/>
            </p:nvSpPr>
            <p:spPr>
              <a:xfrm>
                <a:off x="7130006" y="1444902"/>
                <a:ext cx="3527211" cy="69147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42A462-2736-4A89-86ED-3CE55EBCD577}"/>
                  </a:ext>
                </a:extLst>
              </p:cNvPr>
              <p:cNvSpPr txBox="1"/>
              <p:nvPr/>
            </p:nvSpPr>
            <p:spPr>
              <a:xfrm>
                <a:off x="8173532" y="1059168"/>
                <a:ext cx="168680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A242A462-2736-4A89-86ED-3CE55EBCD577}"/>
                  </a:ext>
                </a:extLst>
              </p:cNvPr>
              <p:cNvSpPr txBox="1">
                <a:spLocks noRot="1" noChangeAspect="1" noMove="1" noResize="1" noEditPoints="1" noAdjustHandles="1" noChangeArrowheads="1" noChangeShapeType="1" noTextEdit="1"/>
              </p:cNvSpPr>
              <p:nvPr/>
            </p:nvSpPr>
            <p:spPr>
              <a:xfrm>
                <a:off x="8173532" y="1059168"/>
                <a:ext cx="1686808" cy="369332"/>
              </a:xfrm>
              <a:prstGeom prst="rect">
                <a:avLst/>
              </a:prstGeom>
              <a:blipFill>
                <a:blip r:embed="rId5"/>
                <a:stretch>
                  <a:fillRect l="-1083" t="-18333" r="-36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4D35E7-6E43-4B45-9317-270C9CC418A6}"/>
                  </a:ext>
                </a:extLst>
              </p:cNvPr>
              <p:cNvSpPr txBox="1"/>
              <p:nvPr/>
            </p:nvSpPr>
            <p:spPr>
              <a:xfrm>
                <a:off x="7695579" y="3059668"/>
                <a:ext cx="2230226" cy="369332"/>
              </a:xfrm>
              <a:prstGeom prst="rect">
                <a:avLst/>
              </a:prstGeom>
              <a:noFill/>
            </p:spPr>
            <p:txBody>
              <a:bodyPr wrap="none" lIns="0" tIns="0" rIns="0" bIns="0" rtlCol="0">
                <a:spAutoFit/>
              </a:bodyPr>
              <a:lstStyle/>
              <a:p>
                <a:pPr algn="l"/>
                <a14:m>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i="1">
                        <a:solidFill>
                          <a:schemeClr val="tx1"/>
                        </a:solidFill>
                        <a:latin typeface="Cambria Math" panose="02040503050406030204" pitchFamily="18" charset="0"/>
                      </a:rPr>
                      <m:t>기</m:t>
                    </m:r>
                  </m:oMath>
                </a14:m>
                <a:r>
                  <a:rPr lang="ko-KR" altLang="en-US" sz="2400">
                    <a:solidFill>
                      <a:schemeClr val="tx1"/>
                    </a:solidFill>
                    <a:latin typeface="Consolas" panose="020B0609020204030204" pitchFamily="49" charset="0"/>
                  </a:rPr>
                  <a:t>울기</a:t>
                </a:r>
              </a:p>
            </p:txBody>
          </p:sp>
        </mc:Choice>
        <mc:Fallback xmlns="">
          <p:sp>
            <p:nvSpPr>
              <p:cNvPr id="27" name="TextBox 26">
                <a:extLst>
                  <a:ext uri="{FF2B5EF4-FFF2-40B4-BE49-F238E27FC236}">
                    <a16:creationId xmlns:a16="http://schemas.microsoft.com/office/drawing/2014/main" id="{CC4D35E7-6E43-4B45-9317-270C9CC418A6}"/>
                  </a:ext>
                </a:extLst>
              </p:cNvPr>
              <p:cNvSpPr txBox="1">
                <a:spLocks noRot="1" noChangeAspect="1" noMove="1" noResize="1" noEditPoints="1" noAdjustHandles="1" noChangeArrowheads="1" noChangeShapeType="1" noTextEdit="1"/>
              </p:cNvSpPr>
              <p:nvPr/>
            </p:nvSpPr>
            <p:spPr>
              <a:xfrm>
                <a:off x="7695579" y="3059668"/>
                <a:ext cx="2230226" cy="369332"/>
              </a:xfrm>
              <a:prstGeom prst="rect">
                <a:avLst/>
              </a:prstGeom>
              <a:blipFill>
                <a:blip r:embed="rId6"/>
                <a:stretch>
                  <a:fillRect l="-3279" t="-32787" r="-7377" b="-40984"/>
                </a:stretch>
              </a:blipFill>
            </p:spPr>
            <p:txBody>
              <a:bodyPr/>
              <a:lstStyle/>
              <a:p>
                <a:r>
                  <a:rPr lang="ko-KR" altLang="en-US">
                    <a:noFill/>
                  </a:rPr>
                  <a:t> </a:t>
                </a:r>
              </a:p>
            </p:txBody>
          </p:sp>
        </mc:Fallback>
      </mc:AlternateContent>
      <p:sp>
        <p:nvSpPr>
          <p:cNvPr id="7" name="화살표: 오른쪽 6">
            <a:extLst>
              <a:ext uri="{FF2B5EF4-FFF2-40B4-BE49-F238E27FC236}">
                <a16:creationId xmlns:a16="http://schemas.microsoft.com/office/drawing/2014/main" id="{B4D8F3BC-6C8E-437E-9D95-D4DC5825F481}"/>
              </a:ext>
            </a:extLst>
          </p:cNvPr>
          <p:cNvSpPr/>
          <p:nvPr/>
        </p:nvSpPr>
        <p:spPr>
          <a:xfrm flipH="1">
            <a:off x="5952482" y="5479386"/>
            <a:ext cx="915293"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화살표: 오른쪽 29">
            <a:extLst>
              <a:ext uri="{FF2B5EF4-FFF2-40B4-BE49-F238E27FC236}">
                <a16:creationId xmlns:a16="http://schemas.microsoft.com/office/drawing/2014/main" id="{DAF3DA21-6D6A-4AE3-B407-74EF0D982EAA}"/>
              </a:ext>
            </a:extLst>
          </p:cNvPr>
          <p:cNvSpPr/>
          <p:nvPr/>
        </p:nvSpPr>
        <p:spPr>
          <a:xfrm>
            <a:off x="2820193" y="5536103"/>
            <a:ext cx="888806" cy="373085"/>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59F48187-D751-4192-8056-40A52139D010}"/>
              </a:ext>
            </a:extLst>
          </p:cNvPr>
          <p:cNvCxnSpPr>
            <a:cxnSpLocks/>
          </p:cNvCxnSpPr>
          <p:nvPr/>
        </p:nvCxnSpPr>
        <p:spPr>
          <a:xfrm>
            <a:off x="3401667" y="5083371"/>
            <a:ext cx="3183078"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9A072B3-4E76-49C6-9ECF-D7CFD2BCFA62}"/>
              </a:ext>
            </a:extLst>
          </p:cNvPr>
          <p:cNvCxnSpPr>
            <a:cxnSpLocks/>
          </p:cNvCxnSpPr>
          <p:nvPr/>
        </p:nvCxnSpPr>
        <p:spPr>
          <a:xfrm flipH="1">
            <a:off x="6404181" y="2583630"/>
            <a:ext cx="371665" cy="777252"/>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3F46D5-CA4C-422F-8B5D-230AAD98C89B}"/>
                  </a:ext>
                </a:extLst>
              </p:cNvPr>
              <p:cNvSpPr txBox="1"/>
              <p:nvPr/>
            </p:nvSpPr>
            <p:spPr>
              <a:xfrm>
                <a:off x="7593127" y="3780042"/>
                <a:ext cx="27946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 −</m:t>
                      </m:r>
                      <m:r>
                        <a:rPr lang="ko-KR" altLang="en-US" sz="2400" b="0" i="1" smtClean="0">
                          <a:solidFill>
                            <a:schemeClr val="tx1"/>
                          </a:solidFill>
                          <a:latin typeface="Cambria Math" panose="02040503050406030204" pitchFamily="18" charset="0"/>
                        </a:rPr>
                        <m:t>𝛼</m:t>
                      </m:r>
                      <m:d>
                        <m:dPr>
                          <m:ctrlPr>
                            <a:rPr lang="en-US" altLang="ko-KR" sz="2400" i="1">
                              <a:solidFill>
                                <a:schemeClr val="tx1"/>
                              </a:solidFill>
                              <a:latin typeface="Cambria Math" panose="02040503050406030204" pitchFamily="18" charset="0"/>
                            </a:rPr>
                          </m:ctrlPr>
                        </m:dPr>
                        <m:e>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𝑦</m:t>
                          </m:r>
                        </m:e>
                      </m:d>
                      <m:r>
                        <m:rPr>
                          <m:sty m:val="p"/>
                        </m:rPr>
                        <a:rPr lang="en-US" altLang="ko-KR" sz="2400" b="0" i="0" smtClean="0">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953F46D5-CA4C-422F-8B5D-230AAD98C89B}"/>
                  </a:ext>
                </a:extLst>
              </p:cNvPr>
              <p:cNvSpPr txBox="1">
                <a:spLocks noRot="1" noChangeAspect="1" noMove="1" noResize="1" noEditPoints="1" noAdjustHandles="1" noChangeArrowheads="1" noChangeShapeType="1" noTextEdit="1"/>
              </p:cNvSpPr>
              <p:nvPr/>
            </p:nvSpPr>
            <p:spPr>
              <a:xfrm>
                <a:off x="7593127" y="3780042"/>
                <a:ext cx="2794611" cy="369332"/>
              </a:xfrm>
              <a:prstGeom prst="rect">
                <a:avLst/>
              </a:prstGeom>
              <a:blipFill>
                <a:blip r:embed="rId7"/>
                <a:stretch>
                  <a:fillRect t="-16393"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FA663B9-670C-42B4-AB6A-BB503C908CF9}"/>
                  </a:ext>
                </a:extLst>
              </p:cNvPr>
              <p:cNvSpPr txBox="1"/>
              <p:nvPr/>
            </p:nvSpPr>
            <p:spPr>
              <a:xfrm>
                <a:off x="7918900" y="4654304"/>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2FA663B9-670C-42B4-AB6A-BB503C908CF9}"/>
                  </a:ext>
                </a:extLst>
              </p:cNvPr>
              <p:cNvSpPr txBox="1">
                <a:spLocks noRot="1" noChangeAspect="1" noMove="1" noResize="1" noEditPoints="1" noAdjustHandles="1" noChangeArrowheads="1" noChangeShapeType="1" noTextEdit="1"/>
              </p:cNvSpPr>
              <p:nvPr/>
            </p:nvSpPr>
            <p:spPr>
              <a:xfrm>
                <a:off x="7918900" y="4654304"/>
                <a:ext cx="912814" cy="369332"/>
              </a:xfrm>
              <a:prstGeom prst="rect">
                <a:avLst/>
              </a:prstGeom>
              <a:blipFill>
                <a:blip r:embed="rId8"/>
                <a:stretch>
                  <a:fillRect r="-2667"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BEF0B-D377-4274-8449-742AF8833853}"/>
                  </a:ext>
                </a:extLst>
              </p:cNvPr>
              <p:cNvSpPr txBox="1"/>
              <p:nvPr/>
            </p:nvSpPr>
            <p:spPr>
              <a:xfrm>
                <a:off x="7931359" y="5008272"/>
                <a:ext cx="9128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1A7BEF0B-D377-4274-8449-742AF8833853}"/>
                  </a:ext>
                </a:extLst>
              </p:cNvPr>
              <p:cNvSpPr txBox="1">
                <a:spLocks noRot="1" noChangeAspect="1" noMove="1" noResize="1" noEditPoints="1" noAdjustHandles="1" noChangeArrowheads="1" noChangeShapeType="1" noTextEdit="1"/>
              </p:cNvSpPr>
              <p:nvPr/>
            </p:nvSpPr>
            <p:spPr>
              <a:xfrm>
                <a:off x="7931359" y="5008272"/>
                <a:ext cx="912814" cy="369332"/>
              </a:xfrm>
              <a:prstGeom prst="rect">
                <a:avLst/>
              </a:prstGeom>
              <a:blipFill>
                <a:blip r:embed="rId9"/>
                <a:stretch>
                  <a:fillRect l="-2667" r="-2667" b="-26667"/>
                </a:stretch>
              </a:blipFill>
            </p:spPr>
            <p:txBody>
              <a:bodyPr/>
              <a:lstStyle/>
              <a:p>
                <a:r>
                  <a:rPr lang="ko-KR" altLang="en-US">
                    <a:noFill/>
                  </a:rPr>
                  <a:t> </a:t>
                </a:r>
              </a:p>
            </p:txBody>
          </p:sp>
        </mc:Fallback>
      </mc:AlternateContent>
      <p:cxnSp>
        <p:nvCxnSpPr>
          <p:cNvPr id="43" name="직선 연결선 42">
            <a:extLst>
              <a:ext uri="{FF2B5EF4-FFF2-40B4-BE49-F238E27FC236}">
                <a16:creationId xmlns:a16="http://schemas.microsoft.com/office/drawing/2014/main" id="{EDDAD211-C111-4AFF-8A97-BF9F1F7AB71A}"/>
              </a:ext>
            </a:extLst>
          </p:cNvPr>
          <p:cNvCxnSpPr>
            <a:cxnSpLocks/>
          </p:cNvCxnSpPr>
          <p:nvPr/>
        </p:nvCxnSpPr>
        <p:spPr>
          <a:xfrm flipH="1">
            <a:off x="6227363" y="1397264"/>
            <a:ext cx="1098476" cy="287590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A459CF1-31FF-407F-ADB2-863C739C1A67}"/>
              </a:ext>
            </a:extLst>
          </p:cNvPr>
          <p:cNvSpPr/>
          <p:nvPr/>
        </p:nvSpPr>
        <p:spPr>
          <a:xfrm>
            <a:off x="2888647" y="2332517"/>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9" name="직선 연결선 38">
            <a:extLst>
              <a:ext uri="{FF2B5EF4-FFF2-40B4-BE49-F238E27FC236}">
                <a16:creationId xmlns:a16="http://schemas.microsoft.com/office/drawing/2014/main" id="{B973911C-0586-4640-A4BA-CB45E3B2C9B1}"/>
              </a:ext>
            </a:extLst>
          </p:cNvPr>
          <p:cNvCxnSpPr>
            <a:cxnSpLocks/>
          </p:cNvCxnSpPr>
          <p:nvPr/>
        </p:nvCxnSpPr>
        <p:spPr>
          <a:xfrm>
            <a:off x="2494900" y="1539808"/>
            <a:ext cx="1045464" cy="275435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6EAAC89-EA8D-4B10-A93B-1A77AA4B3545}"/>
              </a:ext>
            </a:extLst>
          </p:cNvPr>
          <p:cNvSpPr/>
          <p:nvPr/>
        </p:nvSpPr>
        <p:spPr>
          <a:xfrm>
            <a:off x="4776446" y="4848485"/>
            <a:ext cx="239764" cy="239764"/>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9181438" y="2940996"/>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515101" y="2023213"/>
            <a:ext cx="1326642" cy="2757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868612" cy="6307496"/>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f>
                      <m:fPr>
                        <m:ctrlPr>
                          <a:rPr lang="en-US" altLang="ko-KR" sz="2400" b="0" i="1" smtClean="0">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rgbClr val="000000"/>
                            </a:solidFill>
                            <a:latin typeface="Cambria Math" panose="02040503050406030204" pitchFamily="18" charset="0"/>
                            <a:ea typeface="Cambria Math" panose="02040503050406030204" pitchFamily="18" charset="0"/>
                          </a:rPr>
                          <m:t>𝜕</m:t>
                        </m:r>
                      </m:num>
                      <m:den>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m:t>
                              </m:r>
                            </m:num>
                            <m:den>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𝑤</m:t>
                              </m:r>
                            </m:den>
                          </m:f>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 </m:t>
                    </m:r>
                  </m:oMath>
                </a14:m>
                <a:r>
                  <a:rPr lang="en-US" altLang="ko-KR">
                    <a:solidFill>
                      <a:srgbClr val="FFFFFF"/>
                    </a:solidFill>
                    <a:latin typeface="Cambria Math" panose="02040503050406030204" pitchFamily="18" charset="0"/>
                    <a:ea typeface="Cambria Math" panose="02040503050406030204" pitchFamily="18" charset="0"/>
                  </a:rPr>
                  <a:t>(y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868612" cy="6307496"/>
              </a:xfrm>
              <a:prstGeom prst="rect">
                <a:avLst/>
              </a:prstGeom>
              <a:blipFill>
                <a:blip r:embed="rId4"/>
                <a:stretch>
                  <a:fillRect l="-444"/>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E1DAF8B6-981B-4358-8504-EF8D7BAEA5C2}"/>
              </a:ext>
            </a:extLst>
          </p:cNvPr>
          <p:cNvCxnSpPr/>
          <p:nvPr/>
        </p:nvCxnSpPr>
        <p:spPr>
          <a:xfrm flipH="1">
            <a:off x="3825894" y="3623941"/>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0E66B7A-43B8-4859-842D-F2B2B717F3E3}"/>
              </a:ext>
            </a:extLst>
          </p:cNvPr>
          <p:cNvCxnSpPr/>
          <p:nvPr/>
        </p:nvCxnSpPr>
        <p:spPr>
          <a:xfrm flipH="1">
            <a:off x="5744452" y="3680039"/>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0DCE00F8-B7BB-4FDE-85A5-BB569BB8C7D8}"/>
              </a:ext>
            </a:extLst>
          </p:cNvPr>
          <p:cNvCxnSpPr/>
          <p:nvPr/>
        </p:nvCxnSpPr>
        <p:spPr>
          <a:xfrm flipH="1">
            <a:off x="6505260" y="3680038"/>
            <a:ext cx="392688" cy="403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269228" cy="4777783"/>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269228" cy="4777783"/>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383553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3835537" cy="1569660"/>
              </a:xfrm>
              <a:prstGeom prst="rect">
                <a:avLst/>
              </a:prstGeom>
              <a:blipFill>
                <a:blip r:embed="rId3"/>
                <a:stretch>
                  <a:fillRect l="-2381"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3885231"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3885231" cy="1569660"/>
              </a:xfrm>
              <a:prstGeom prst="rect">
                <a:avLst/>
              </a:prstGeom>
              <a:blipFill>
                <a:blip r:embed="rId4"/>
                <a:stretch>
                  <a:fillRect l="-2351"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340082"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340082" cy="1569660"/>
              </a:xfrm>
              <a:prstGeom prst="rect">
                <a:avLst/>
              </a:prstGeom>
              <a:blipFill>
                <a:blip r:embed="rId4"/>
                <a:stretch>
                  <a:fillRect l="-2737" t="-3101"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2310435C-19A0-4900-986E-401AF77BA08D}"/>
              </a:ext>
            </a:extLst>
          </p:cNvPr>
          <p:cNvSpPr/>
          <p:nvPr/>
        </p:nvSpPr>
        <p:spPr>
          <a:xfrm>
            <a:off x="7643002" y="553771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CB00E172-6B3F-4BF1-8500-7A6F6EC92D1F}"/>
              </a:ext>
            </a:extLst>
          </p:cNvPr>
          <p:cNvSpPr/>
          <p:nvPr/>
        </p:nvSpPr>
        <p:spPr>
          <a:xfrm>
            <a:off x="2271184" y="4752962"/>
            <a:ext cx="117806" cy="11780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sp>
        <p:nvSpPr>
          <p:cNvPr id="2" name="직사각형 1">
            <a:extLst>
              <a:ext uri="{FF2B5EF4-FFF2-40B4-BE49-F238E27FC236}">
                <a16:creationId xmlns:a16="http://schemas.microsoft.com/office/drawing/2014/main" id="{49EEEA56-9955-4198-958D-9C0E29D6B618}"/>
              </a:ext>
            </a:extLst>
          </p:cNvPr>
          <p:cNvSpPr/>
          <p:nvPr/>
        </p:nvSpPr>
        <p:spPr>
          <a:xfrm>
            <a:off x="1643676" y="2000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0DBE12E6-4378-4019-9873-1C04A74EEA8A}"/>
              </a:ext>
            </a:extLst>
          </p:cNvPr>
          <p:cNvSpPr/>
          <p:nvPr/>
        </p:nvSpPr>
        <p:spPr>
          <a:xfrm>
            <a:off x="1907337" y="2000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1614A33A-6EC9-4750-A74C-5F16D4AB9458}"/>
              </a:ext>
            </a:extLst>
          </p:cNvPr>
          <p:cNvSpPr/>
          <p:nvPr/>
        </p:nvSpPr>
        <p:spPr>
          <a:xfrm>
            <a:off x="2170998" y="2000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B269707-24DD-4D65-92D6-BCB6EE2B84CB}"/>
              </a:ext>
            </a:extLst>
          </p:cNvPr>
          <p:cNvSpPr/>
          <p:nvPr/>
        </p:nvSpPr>
        <p:spPr>
          <a:xfrm>
            <a:off x="2434659" y="20008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6E2BA7CD-BE8B-4E96-9971-F4CAB526F1F3}"/>
              </a:ext>
            </a:extLst>
          </p:cNvPr>
          <p:cNvSpPr/>
          <p:nvPr/>
        </p:nvSpPr>
        <p:spPr>
          <a:xfrm>
            <a:off x="2698320" y="20008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40C053C-391E-4DDB-A765-AAF052BEE4AC}"/>
              </a:ext>
            </a:extLst>
          </p:cNvPr>
          <p:cNvSpPr/>
          <p:nvPr/>
        </p:nvSpPr>
        <p:spPr>
          <a:xfrm>
            <a:off x="2961981" y="20008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6FD9D33-6838-4FB6-89D9-F86A5DC2F8EA}"/>
              </a:ext>
            </a:extLst>
          </p:cNvPr>
          <p:cNvSpPr/>
          <p:nvPr/>
        </p:nvSpPr>
        <p:spPr>
          <a:xfrm>
            <a:off x="3225642" y="200086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FDDC611-A05B-4043-845C-0FB947BA5251}"/>
              </a:ext>
            </a:extLst>
          </p:cNvPr>
          <p:cNvSpPr/>
          <p:nvPr/>
        </p:nvSpPr>
        <p:spPr>
          <a:xfrm>
            <a:off x="3489303" y="200086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5CE0330D-C8D1-4F0C-A6BF-AFF08F33F42D}"/>
              </a:ext>
            </a:extLst>
          </p:cNvPr>
          <p:cNvSpPr/>
          <p:nvPr/>
        </p:nvSpPr>
        <p:spPr>
          <a:xfrm>
            <a:off x="3752964" y="200086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5D7382B3-6CAB-48FF-B4EA-7D019B8D3DA3}"/>
              </a:ext>
            </a:extLst>
          </p:cNvPr>
          <p:cNvSpPr/>
          <p:nvPr/>
        </p:nvSpPr>
        <p:spPr>
          <a:xfrm>
            <a:off x="4016625" y="200086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5CF2FF8-0AB8-4F12-B205-E432B061B0BC}"/>
              </a:ext>
            </a:extLst>
          </p:cNvPr>
          <p:cNvSpPr/>
          <p:nvPr/>
        </p:nvSpPr>
        <p:spPr>
          <a:xfrm>
            <a:off x="5110539" y="200086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472FD3F-944E-44A8-BBDD-F44D82F677A8}"/>
              </a:ext>
            </a:extLst>
          </p:cNvPr>
          <p:cNvSpPr/>
          <p:nvPr/>
        </p:nvSpPr>
        <p:spPr>
          <a:xfrm>
            <a:off x="1643676" y="2275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BFC0EA2-9B90-45FB-BB71-1B08182A695B}"/>
              </a:ext>
            </a:extLst>
          </p:cNvPr>
          <p:cNvSpPr/>
          <p:nvPr/>
        </p:nvSpPr>
        <p:spPr>
          <a:xfrm>
            <a:off x="1907337" y="2275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ED5C66E-86BE-4FB3-B36B-E5AD002DBF50}"/>
              </a:ext>
            </a:extLst>
          </p:cNvPr>
          <p:cNvSpPr/>
          <p:nvPr/>
        </p:nvSpPr>
        <p:spPr>
          <a:xfrm>
            <a:off x="2170998" y="2275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F21DF20-6245-4634-B732-F6620DF2A613}"/>
              </a:ext>
            </a:extLst>
          </p:cNvPr>
          <p:cNvSpPr/>
          <p:nvPr/>
        </p:nvSpPr>
        <p:spPr>
          <a:xfrm>
            <a:off x="2434659" y="22757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7C20A8F9-1F6D-4538-85EC-D1CEBC067EBC}"/>
              </a:ext>
            </a:extLst>
          </p:cNvPr>
          <p:cNvSpPr/>
          <p:nvPr/>
        </p:nvSpPr>
        <p:spPr>
          <a:xfrm>
            <a:off x="2698320" y="22757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147824FE-3CA1-41F2-AF5A-A5D2215D09EA}"/>
              </a:ext>
            </a:extLst>
          </p:cNvPr>
          <p:cNvSpPr/>
          <p:nvPr/>
        </p:nvSpPr>
        <p:spPr>
          <a:xfrm>
            <a:off x="2961981" y="22757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7A8CDEF-7EF9-4433-B327-B1192D2286EE}"/>
              </a:ext>
            </a:extLst>
          </p:cNvPr>
          <p:cNvSpPr/>
          <p:nvPr/>
        </p:nvSpPr>
        <p:spPr>
          <a:xfrm>
            <a:off x="3225642" y="227574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621F8AA-8344-439C-AD0C-79444F3B3D7C}"/>
              </a:ext>
            </a:extLst>
          </p:cNvPr>
          <p:cNvSpPr/>
          <p:nvPr/>
        </p:nvSpPr>
        <p:spPr>
          <a:xfrm>
            <a:off x="3489303" y="227574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382BC4A0-5E73-44DE-B820-23349DB80942}"/>
              </a:ext>
            </a:extLst>
          </p:cNvPr>
          <p:cNvSpPr/>
          <p:nvPr/>
        </p:nvSpPr>
        <p:spPr>
          <a:xfrm>
            <a:off x="3752964" y="227574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F25619A-A1F8-4728-8150-C9F777F8B533}"/>
              </a:ext>
            </a:extLst>
          </p:cNvPr>
          <p:cNvSpPr/>
          <p:nvPr/>
        </p:nvSpPr>
        <p:spPr>
          <a:xfrm>
            <a:off x="4016625" y="227573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C8CF92E-62B3-4D27-8328-5238BD1EBB77}"/>
              </a:ext>
            </a:extLst>
          </p:cNvPr>
          <p:cNvSpPr/>
          <p:nvPr/>
        </p:nvSpPr>
        <p:spPr>
          <a:xfrm>
            <a:off x="5110539" y="227573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3D8C7E40-00CF-43C6-B8E3-CADC31A1B57F}"/>
              </a:ext>
            </a:extLst>
          </p:cNvPr>
          <p:cNvSpPr/>
          <p:nvPr/>
        </p:nvSpPr>
        <p:spPr>
          <a:xfrm>
            <a:off x="1643676" y="2550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D5C65CFD-B17C-4352-8149-BD82553C9FEF}"/>
              </a:ext>
            </a:extLst>
          </p:cNvPr>
          <p:cNvSpPr/>
          <p:nvPr/>
        </p:nvSpPr>
        <p:spPr>
          <a:xfrm>
            <a:off x="1907337" y="2550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333FA6F4-56F6-4D11-AD8F-15A668902977}"/>
              </a:ext>
            </a:extLst>
          </p:cNvPr>
          <p:cNvSpPr/>
          <p:nvPr/>
        </p:nvSpPr>
        <p:spPr>
          <a:xfrm>
            <a:off x="2170998" y="2550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C6DAF33-33C2-4CCC-9141-368BB6E52A20}"/>
              </a:ext>
            </a:extLst>
          </p:cNvPr>
          <p:cNvSpPr/>
          <p:nvPr/>
        </p:nvSpPr>
        <p:spPr>
          <a:xfrm>
            <a:off x="2434659" y="25506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A53DB6F5-1BB7-4AE1-8CE4-CD05318125EA}"/>
              </a:ext>
            </a:extLst>
          </p:cNvPr>
          <p:cNvSpPr/>
          <p:nvPr/>
        </p:nvSpPr>
        <p:spPr>
          <a:xfrm>
            <a:off x="2698320" y="25506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12DCE6E6-337E-467B-A5E5-3C205C727F7C}"/>
              </a:ext>
            </a:extLst>
          </p:cNvPr>
          <p:cNvSpPr/>
          <p:nvPr/>
        </p:nvSpPr>
        <p:spPr>
          <a:xfrm>
            <a:off x="2961981" y="25506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D1B36175-E030-4D34-8AB7-5CB541B1687D}"/>
              </a:ext>
            </a:extLst>
          </p:cNvPr>
          <p:cNvSpPr/>
          <p:nvPr/>
        </p:nvSpPr>
        <p:spPr>
          <a:xfrm>
            <a:off x="3225642" y="255061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F7A8E59-EC75-41AC-A274-A801B1E67EEE}"/>
              </a:ext>
            </a:extLst>
          </p:cNvPr>
          <p:cNvSpPr/>
          <p:nvPr/>
        </p:nvSpPr>
        <p:spPr>
          <a:xfrm>
            <a:off x="3489303" y="255061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D1B5A51-6438-4F90-B424-42B06C829019}"/>
              </a:ext>
            </a:extLst>
          </p:cNvPr>
          <p:cNvSpPr/>
          <p:nvPr/>
        </p:nvSpPr>
        <p:spPr>
          <a:xfrm>
            <a:off x="3752964" y="255061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13E7ADE8-1E1D-4B20-A368-F337AF469AF8}"/>
              </a:ext>
            </a:extLst>
          </p:cNvPr>
          <p:cNvSpPr/>
          <p:nvPr/>
        </p:nvSpPr>
        <p:spPr>
          <a:xfrm>
            <a:off x="4016625" y="255061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AD7FB02-7620-4E65-838F-491AA23D380A}"/>
              </a:ext>
            </a:extLst>
          </p:cNvPr>
          <p:cNvSpPr/>
          <p:nvPr/>
        </p:nvSpPr>
        <p:spPr>
          <a:xfrm>
            <a:off x="5110539" y="255061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9F93766-0590-4422-8383-41F7764794D9}"/>
              </a:ext>
            </a:extLst>
          </p:cNvPr>
          <p:cNvSpPr/>
          <p:nvPr/>
        </p:nvSpPr>
        <p:spPr>
          <a:xfrm>
            <a:off x="1643676" y="2825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A12FB58-0EFB-4A70-9D70-D5B9F7E4D5D1}"/>
              </a:ext>
            </a:extLst>
          </p:cNvPr>
          <p:cNvSpPr/>
          <p:nvPr/>
        </p:nvSpPr>
        <p:spPr>
          <a:xfrm>
            <a:off x="1907337" y="2825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8192DFD-E4C7-4852-B735-68A713666965}"/>
              </a:ext>
            </a:extLst>
          </p:cNvPr>
          <p:cNvSpPr/>
          <p:nvPr/>
        </p:nvSpPr>
        <p:spPr>
          <a:xfrm>
            <a:off x="2170998" y="2825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F91FA75-226B-4179-884E-D03966F77D53}"/>
              </a:ext>
            </a:extLst>
          </p:cNvPr>
          <p:cNvSpPr/>
          <p:nvPr/>
        </p:nvSpPr>
        <p:spPr>
          <a:xfrm>
            <a:off x="2434659" y="28254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895492F6-07A8-44ED-A5BC-A465AC12C70F}"/>
              </a:ext>
            </a:extLst>
          </p:cNvPr>
          <p:cNvSpPr/>
          <p:nvPr/>
        </p:nvSpPr>
        <p:spPr>
          <a:xfrm>
            <a:off x="2698320" y="28254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5B3D603-9390-4775-A6C3-4AC63F9C417C}"/>
              </a:ext>
            </a:extLst>
          </p:cNvPr>
          <p:cNvSpPr/>
          <p:nvPr/>
        </p:nvSpPr>
        <p:spPr>
          <a:xfrm>
            <a:off x="2961981" y="28254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930E730-63D8-4639-9D24-9FCBF9CCE857}"/>
              </a:ext>
            </a:extLst>
          </p:cNvPr>
          <p:cNvSpPr/>
          <p:nvPr/>
        </p:nvSpPr>
        <p:spPr>
          <a:xfrm>
            <a:off x="3225642" y="282549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ED6E502-6AD9-43A3-BF00-4B229F60A2D3}"/>
              </a:ext>
            </a:extLst>
          </p:cNvPr>
          <p:cNvSpPr/>
          <p:nvPr/>
        </p:nvSpPr>
        <p:spPr>
          <a:xfrm>
            <a:off x="3489303" y="282549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5557F827-EB7A-4FF2-9420-329AE03E0982}"/>
              </a:ext>
            </a:extLst>
          </p:cNvPr>
          <p:cNvSpPr/>
          <p:nvPr/>
        </p:nvSpPr>
        <p:spPr>
          <a:xfrm>
            <a:off x="3752964" y="282549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30C6AA7-54FA-4CAB-8865-66B4D5DBBF71}"/>
              </a:ext>
            </a:extLst>
          </p:cNvPr>
          <p:cNvSpPr/>
          <p:nvPr/>
        </p:nvSpPr>
        <p:spPr>
          <a:xfrm>
            <a:off x="4016625" y="282549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A53DBBF0-6256-4A75-93E0-54671CCA7738}"/>
              </a:ext>
            </a:extLst>
          </p:cNvPr>
          <p:cNvSpPr/>
          <p:nvPr/>
        </p:nvSpPr>
        <p:spPr>
          <a:xfrm>
            <a:off x="5110539" y="282549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7A7FB22-194A-49C9-8B98-E2C3B5917662}"/>
              </a:ext>
            </a:extLst>
          </p:cNvPr>
          <p:cNvSpPr/>
          <p:nvPr/>
        </p:nvSpPr>
        <p:spPr>
          <a:xfrm>
            <a:off x="1643676" y="31003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ADB1419E-B6A6-4128-9EFC-AD299530E361}"/>
              </a:ext>
            </a:extLst>
          </p:cNvPr>
          <p:cNvSpPr/>
          <p:nvPr/>
        </p:nvSpPr>
        <p:spPr>
          <a:xfrm>
            <a:off x="1907337" y="31003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241CBEB9-BE33-4D44-8047-E4F9B59B09A4}"/>
              </a:ext>
            </a:extLst>
          </p:cNvPr>
          <p:cNvSpPr/>
          <p:nvPr/>
        </p:nvSpPr>
        <p:spPr>
          <a:xfrm>
            <a:off x="2170998" y="310037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39FEFA74-BBD0-4E75-8ECB-6307D93771E2}"/>
              </a:ext>
            </a:extLst>
          </p:cNvPr>
          <p:cNvSpPr/>
          <p:nvPr/>
        </p:nvSpPr>
        <p:spPr>
          <a:xfrm>
            <a:off x="2434659" y="31003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7DCC9B6-B680-458A-AF18-BA1B14A8F3A5}"/>
              </a:ext>
            </a:extLst>
          </p:cNvPr>
          <p:cNvSpPr/>
          <p:nvPr/>
        </p:nvSpPr>
        <p:spPr>
          <a:xfrm>
            <a:off x="2698320" y="31003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B7AB0BAD-D31E-4787-9738-7D9641F83AAC}"/>
              </a:ext>
            </a:extLst>
          </p:cNvPr>
          <p:cNvSpPr/>
          <p:nvPr/>
        </p:nvSpPr>
        <p:spPr>
          <a:xfrm>
            <a:off x="2961981" y="31003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1C215C0-7B45-4523-8636-57CB3D4E4B45}"/>
              </a:ext>
            </a:extLst>
          </p:cNvPr>
          <p:cNvSpPr/>
          <p:nvPr/>
        </p:nvSpPr>
        <p:spPr>
          <a:xfrm>
            <a:off x="3225642" y="310037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1B6461-9C26-4375-9A88-CC6B4990D0DB}"/>
              </a:ext>
            </a:extLst>
          </p:cNvPr>
          <p:cNvSpPr/>
          <p:nvPr/>
        </p:nvSpPr>
        <p:spPr>
          <a:xfrm>
            <a:off x="3489303" y="310036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6FDE555-4D41-4C6E-B468-30615F789D5D}"/>
              </a:ext>
            </a:extLst>
          </p:cNvPr>
          <p:cNvSpPr/>
          <p:nvPr/>
        </p:nvSpPr>
        <p:spPr>
          <a:xfrm>
            <a:off x="3752964" y="310036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89D8195-8806-4AA6-AC12-F3F9418D7EA0}"/>
              </a:ext>
            </a:extLst>
          </p:cNvPr>
          <p:cNvSpPr/>
          <p:nvPr/>
        </p:nvSpPr>
        <p:spPr>
          <a:xfrm>
            <a:off x="4016625" y="310036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2BAD5867-6C89-4787-AEFC-4A3C1F10A6F1}"/>
              </a:ext>
            </a:extLst>
          </p:cNvPr>
          <p:cNvSpPr/>
          <p:nvPr/>
        </p:nvSpPr>
        <p:spPr>
          <a:xfrm>
            <a:off x="5110539" y="310036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34B09EA-8D80-42B5-9DAD-DAE905C05D49}"/>
              </a:ext>
            </a:extLst>
          </p:cNvPr>
          <p:cNvSpPr/>
          <p:nvPr/>
        </p:nvSpPr>
        <p:spPr>
          <a:xfrm>
            <a:off x="1643676" y="33752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A5D42119-9782-4240-897B-C06B7410A953}"/>
              </a:ext>
            </a:extLst>
          </p:cNvPr>
          <p:cNvSpPr/>
          <p:nvPr/>
        </p:nvSpPr>
        <p:spPr>
          <a:xfrm>
            <a:off x="1907337" y="33752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CC02A29C-6EC9-4037-AF04-DD4980E7A29B}"/>
              </a:ext>
            </a:extLst>
          </p:cNvPr>
          <p:cNvSpPr/>
          <p:nvPr/>
        </p:nvSpPr>
        <p:spPr>
          <a:xfrm>
            <a:off x="2170998" y="337525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0155D42-0E86-4922-AA93-3020D0EC78BE}"/>
              </a:ext>
            </a:extLst>
          </p:cNvPr>
          <p:cNvSpPr/>
          <p:nvPr/>
        </p:nvSpPr>
        <p:spPr>
          <a:xfrm>
            <a:off x="2434659" y="33752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D8FC0BB-6319-42B0-B9E9-EFC617AE372F}"/>
              </a:ext>
            </a:extLst>
          </p:cNvPr>
          <p:cNvSpPr/>
          <p:nvPr/>
        </p:nvSpPr>
        <p:spPr>
          <a:xfrm>
            <a:off x="2698320" y="33752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4E9E031D-3727-4881-93B5-A6E82BFE4198}"/>
              </a:ext>
            </a:extLst>
          </p:cNvPr>
          <p:cNvSpPr/>
          <p:nvPr/>
        </p:nvSpPr>
        <p:spPr>
          <a:xfrm>
            <a:off x="2961981" y="33752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61022ED-1EF3-43DF-9608-3CFAF9E3E76B}"/>
              </a:ext>
            </a:extLst>
          </p:cNvPr>
          <p:cNvSpPr/>
          <p:nvPr/>
        </p:nvSpPr>
        <p:spPr>
          <a:xfrm>
            <a:off x="3225642" y="337524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77A4792-B29C-468A-9252-C2E3357C0550}"/>
              </a:ext>
            </a:extLst>
          </p:cNvPr>
          <p:cNvSpPr/>
          <p:nvPr/>
        </p:nvSpPr>
        <p:spPr>
          <a:xfrm>
            <a:off x="3489303" y="337524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0B45C39-015F-47FE-94DE-091388FA5AC2}"/>
              </a:ext>
            </a:extLst>
          </p:cNvPr>
          <p:cNvSpPr/>
          <p:nvPr/>
        </p:nvSpPr>
        <p:spPr>
          <a:xfrm>
            <a:off x="3752964" y="337524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EBC3376-94D5-479B-92E1-647148C47D07}"/>
              </a:ext>
            </a:extLst>
          </p:cNvPr>
          <p:cNvSpPr/>
          <p:nvPr/>
        </p:nvSpPr>
        <p:spPr>
          <a:xfrm>
            <a:off x="4016625" y="337524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30C10B1F-D00E-409C-994D-3CD4F84B3E94}"/>
              </a:ext>
            </a:extLst>
          </p:cNvPr>
          <p:cNvSpPr/>
          <p:nvPr/>
        </p:nvSpPr>
        <p:spPr>
          <a:xfrm>
            <a:off x="5110539" y="337524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DFFB5D3-D705-4641-815D-E5DD8CF5CAF1}"/>
              </a:ext>
            </a:extLst>
          </p:cNvPr>
          <p:cNvSpPr/>
          <p:nvPr/>
        </p:nvSpPr>
        <p:spPr>
          <a:xfrm>
            <a:off x="1643676" y="36501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2CDDD122-4CEE-4323-8ABA-4F6BF81B7EDA}"/>
              </a:ext>
            </a:extLst>
          </p:cNvPr>
          <p:cNvSpPr/>
          <p:nvPr/>
        </p:nvSpPr>
        <p:spPr>
          <a:xfrm>
            <a:off x="1907337" y="36501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7CD0460-C9FB-4083-AD3F-B4BEC672884E}"/>
              </a:ext>
            </a:extLst>
          </p:cNvPr>
          <p:cNvSpPr/>
          <p:nvPr/>
        </p:nvSpPr>
        <p:spPr>
          <a:xfrm>
            <a:off x="2170998" y="365012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E3576445-07F1-4B54-99B3-E0CF25EF756C}"/>
              </a:ext>
            </a:extLst>
          </p:cNvPr>
          <p:cNvSpPr/>
          <p:nvPr/>
        </p:nvSpPr>
        <p:spPr>
          <a:xfrm>
            <a:off x="2434659" y="36501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C0B94BE-E5BB-49B7-AC97-5C83D29BE698}"/>
              </a:ext>
            </a:extLst>
          </p:cNvPr>
          <p:cNvSpPr/>
          <p:nvPr/>
        </p:nvSpPr>
        <p:spPr>
          <a:xfrm>
            <a:off x="2698320" y="36501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15C7FE90-7CCD-4122-B43A-755A01D5738B}"/>
              </a:ext>
            </a:extLst>
          </p:cNvPr>
          <p:cNvSpPr/>
          <p:nvPr/>
        </p:nvSpPr>
        <p:spPr>
          <a:xfrm>
            <a:off x="2961981" y="36501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91609D9-6818-4B52-AFB0-304792834C67}"/>
              </a:ext>
            </a:extLst>
          </p:cNvPr>
          <p:cNvSpPr/>
          <p:nvPr/>
        </p:nvSpPr>
        <p:spPr>
          <a:xfrm>
            <a:off x="3225642" y="365012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9B7AF6B-FC23-4EB2-9B60-88293BE31E79}"/>
              </a:ext>
            </a:extLst>
          </p:cNvPr>
          <p:cNvSpPr/>
          <p:nvPr/>
        </p:nvSpPr>
        <p:spPr>
          <a:xfrm>
            <a:off x="3489303" y="365012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199A0AE4-5CBD-4D86-85D0-3EA26E84F1F9}"/>
              </a:ext>
            </a:extLst>
          </p:cNvPr>
          <p:cNvSpPr/>
          <p:nvPr/>
        </p:nvSpPr>
        <p:spPr>
          <a:xfrm>
            <a:off x="3752964" y="365012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EF7643E1-79CD-4E93-BD7F-7A5C90887C58}"/>
              </a:ext>
            </a:extLst>
          </p:cNvPr>
          <p:cNvSpPr/>
          <p:nvPr/>
        </p:nvSpPr>
        <p:spPr>
          <a:xfrm>
            <a:off x="4016625" y="365011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353F53E-5160-4A27-91A2-7D1519C13A96}"/>
              </a:ext>
            </a:extLst>
          </p:cNvPr>
          <p:cNvSpPr/>
          <p:nvPr/>
        </p:nvSpPr>
        <p:spPr>
          <a:xfrm>
            <a:off x="5110539" y="365011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8EDCB9B0-D83E-4B13-9A61-85A7E3201500}"/>
              </a:ext>
            </a:extLst>
          </p:cNvPr>
          <p:cNvSpPr/>
          <p:nvPr/>
        </p:nvSpPr>
        <p:spPr>
          <a:xfrm>
            <a:off x="1643676" y="39250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CB2FFA8-5872-479E-B8D0-10B4C98B3C0A}"/>
              </a:ext>
            </a:extLst>
          </p:cNvPr>
          <p:cNvSpPr/>
          <p:nvPr/>
        </p:nvSpPr>
        <p:spPr>
          <a:xfrm>
            <a:off x="1907337" y="39250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C8B7607-F303-4CA3-8821-8A3AC2E6EA69}"/>
              </a:ext>
            </a:extLst>
          </p:cNvPr>
          <p:cNvSpPr/>
          <p:nvPr/>
        </p:nvSpPr>
        <p:spPr>
          <a:xfrm>
            <a:off x="2170998" y="392500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088A9731-6B3D-4319-9CF4-6BCC75E7008F}"/>
              </a:ext>
            </a:extLst>
          </p:cNvPr>
          <p:cNvSpPr/>
          <p:nvPr/>
        </p:nvSpPr>
        <p:spPr>
          <a:xfrm>
            <a:off x="2434659" y="39250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BFB10ECD-8B24-4461-8630-79A65F41A9E0}"/>
              </a:ext>
            </a:extLst>
          </p:cNvPr>
          <p:cNvSpPr/>
          <p:nvPr/>
        </p:nvSpPr>
        <p:spPr>
          <a:xfrm>
            <a:off x="2698320" y="39250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A438DE5-A627-4577-A883-7480DE682C17}"/>
              </a:ext>
            </a:extLst>
          </p:cNvPr>
          <p:cNvSpPr/>
          <p:nvPr/>
        </p:nvSpPr>
        <p:spPr>
          <a:xfrm>
            <a:off x="2961981" y="39249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93803D15-94B1-4F84-9CCF-36618D3CC29A}"/>
              </a:ext>
            </a:extLst>
          </p:cNvPr>
          <p:cNvSpPr/>
          <p:nvPr/>
        </p:nvSpPr>
        <p:spPr>
          <a:xfrm>
            <a:off x="3225642" y="392499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00A7F95E-6717-4BB8-B9E0-1CD7737C3866}"/>
              </a:ext>
            </a:extLst>
          </p:cNvPr>
          <p:cNvSpPr/>
          <p:nvPr/>
        </p:nvSpPr>
        <p:spPr>
          <a:xfrm>
            <a:off x="3489303" y="392499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F10EBEB3-BD84-414E-A200-62F637049FB2}"/>
              </a:ext>
            </a:extLst>
          </p:cNvPr>
          <p:cNvSpPr/>
          <p:nvPr/>
        </p:nvSpPr>
        <p:spPr>
          <a:xfrm>
            <a:off x="3752964" y="392499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AF8DFEE3-CD6B-45DE-A3D3-137967D6CC5E}"/>
              </a:ext>
            </a:extLst>
          </p:cNvPr>
          <p:cNvSpPr/>
          <p:nvPr/>
        </p:nvSpPr>
        <p:spPr>
          <a:xfrm>
            <a:off x="4016625" y="392499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ED4F6680-6248-4A12-84A7-3B6A1A548EB5}"/>
              </a:ext>
            </a:extLst>
          </p:cNvPr>
          <p:cNvSpPr/>
          <p:nvPr/>
        </p:nvSpPr>
        <p:spPr>
          <a:xfrm>
            <a:off x="5110539" y="392499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65B39FCB-938C-4C04-AB76-4F72A750C655}"/>
              </a:ext>
            </a:extLst>
          </p:cNvPr>
          <p:cNvSpPr/>
          <p:nvPr/>
        </p:nvSpPr>
        <p:spPr>
          <a:xfrm>
            <a:off x="1643676" y="419988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9644ED9C-6F16-4D35-AFFF-D826022309B4}"/>
              </a:ext>
            </a:extLst>
          </p:cNvPr>
          <p:cNvSpPr/>
          <p:nvPr/>
        </p:nvSpPr>
        <p:spPr>
          <a:xfrm>
            <a:off x="1907337" y="419987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B82CCE4-1E3A-40F9-AA1D-7CA7C8ED4614}"/>
              </a:ext>
            </a:extLst>
          </p:cNvPr>
          <p:cNvSpPr/>
          <p:nvPr/>
        </p:nvSpPr>
        <p:spPr>
          <a:xfrm>
            <a:off x="2170998" y="419987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BC18378-599D-47E9-A081-C0E2DA942FE8}"/>
              </a:ext>
            </a:extLst>
          </p:cNvPr>
          <p:cNvSpPr/>
          <p:nvPr/>
        </p:nvSpPr>
        <p:spPr>
          <a:xfrm>
            <a:off x="2434659" y="419987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156F33B-4EC8-4670-A643-C0F36D7C3132}"/>
              </a:ext>
            </a:extLst>
          </p:cNvPr>
          <p:cNvSpPr/>
          <p:nvPr/>
        </p:nvSpPr>
        <p:spPr>
          <a:xfrm>
            <a:off x="2698320" y="419987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FF4C481-DC8C-447A-AAC6-584652B01CE5}"/>
              </a:ext>
            </a:extLst>
          </p:cNvPr>
          <p:cNvSpPr/>
          <p:nvPr/>
        </p:nvSpPr>
        <p:spPr>
          <a:xfrm>
            <a:off x="2961981" y="419987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8AA839E3-23B3-4E5A-953A-5734EE0BCC99}"/>
              </a:ext>
            </a:extLst>
          </p:cNvPr>
          <p:cNvSpPr/>
          <p:nvPr/>
        </p:nvSpPr>
        <p:spPr>
          <a:xfrm>
            <a:off x="3225642" y="419987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E51CCEF-9613-46E0-8D9B-6CD7E318CA64}"/>
              </a:ext>
            </a:extLst>
          </p:cNvPr>
          <p:cNvSpPr/>
          <p:nvPr/>
        </p:nvSpPr>
        <p:spPr>
          <a:xfrm>
            <a:off x="3489303" y="419987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8C06B85F-53DA-4CF8-AB20-96D4E4104C63}"/>
              </a:ext>
            </a:extLst>
          </p:cNvPr>
          <p:cNvSpPr/>
          <p:nvPr/>
        </p:nvSpPr>
        <p:spPr>
          <a:xfrm>
            <a:off x="3752964" y="419987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6218565A-043B-4E7D-804F-D0885122D0F3}"/>
              </a:ext>
            </a:extLst>
          </p:cNvPr>
          <p:cNvSpPr/>
          <p:nvPr/>
        </p:nvSpPr>
        <p:spPr>
          <a:xfrm>
            <a:off x="4016625" y="419987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8B159C83-5CC2-4A9F-82E7-AED2197FF44E}"/>
              </a:ext>
            </a:extLst>
          </p:cNvPr>
          <p:cNvSpPr/>
          <p:nvPr/>
        </p:nvSpPr>
        <p:spPr>
          <a:xfrm>
            <a:off x="5110539" y="419987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8BE5D6C-D38A-48B4-B448-F6FCF3D1943E}"/>
              </a:ext>
            </a:extLst>
          </p:cNvPr>
          <p:cNvSpPr/>
          <p:nvPr/>
        </p:nvSpPr>
        <p:spPr>
          <a:xfrm>
            <a:off x="1643676" y="447475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36C2BA02-BBD1-458B-823A-523888372BCA}"/>
              </a:ext>
            </a:extLst>
          </p:cNvPr>
          <p:cNvSpPr/>
          <p:nvPr/>
        </p:nvSpPr>
        <p:spPr>
          <a:xfrm>
            <a:off x="1907337" y="447475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CBB71C6-57FB-4E06-9979-251B0668538F}"/>
              </a:ext>
            </a:extLst>
          </p:cNvPr>
          <p:cNvSpPr/>
          <p:nvPr/>
        </p:nvSpPr>
        <p:spPr>
          <a:xfrm>
            <a:off x="2170998" y="4474754"/>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919CDDEA-A6BE-4506-845E-2168415C21F9}"/>
              </a:ext>
            </a:extLst>
          </p:cNvPr>
          <p:cNvSpPr/>
          <p:nvPr/>
        </p:nvSpPr>
        <p:spPr>
          <a:xfrm>
            <a:off x="2434659" y="447475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34C88FE4-3C13-4CD2-A2F5-4A4739F0F417}"/>
              </a:ext>
            </a:extLst>
          </p:cNvPr>
          <p:cNvSpPr/>
          <p:nvPr/>
        </p:nvSpPr>
        <p:spPr>
          <a:xfrm>
            <a:off x="2698320" y="447475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03F22BFC-C48F-4A4F-93E5-4DF828BAA648}"/>
              </a:ext>
            </a:extLst>
          </p:cNvPr>
          <p:cNvSpPr/>
          <p:nvPr/>
        </p:nvSpPr>
        <p:spPr>
          <a:xfrm>
            <a:off x="2961981" y="447475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58CA836-BC4C-4502-9A7D-5539E144D266}"/>
              </a:ext>
            </a:extLst>
          </p:cNvPr>
          <p:cNvSpPr/>
          <p:nvPr/>
        </p:nvSpPr>
        <p:spPr>
          <a:xfrm>
            <a:off x="3225642" y="447475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C0DC4179-025B-4FC1-BB1A-AB97624ED4B7}"/>
              </a:ext>
            </a:extLst>
          </p:cNvPr>
          <p:cNvSpPr/>
          <p:nvPr/>
        </p:nvSpPr>
        <p:spPr>
          <a:xfrm>
            <a:off x="3489303" y="447474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9C82150E-2239-4283-B068-55BBDFB5214B}"/>
              </a:ext>
            </a:extLst>
          </p:cNvPr>
          <p:cNvSpPr/>
          <p:nvPr/>
        </p:nvSpPr>
        <p:spPr>
          <a:xfrm>
            <a:off x="3752964" y="447474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E764E466-0A8F-49EA-A0A1-BCB655E7F4FD}"/>
              </a:ext>
            </a:extLst>
          </p:cNvPr>
          <p:cNvSpPr/>
          <p:nvPr/>
        </p:nvSpPr>
        <p:spPr>
          <a:xfrm>
            <a:off x="4016625" y="447474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32EA2096-DCC7-4744-999A-5C9A9E3F9B67}"/>
              </a:ext>
            </a:extLst>
          </p:cNvPr>
          <p:cNvSpPr/>
          <p:nvPr/>
        </p:nvSpPr>
        <p:spPr>
          <a:xfrm>
            <a:off x="5110539" y="447474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B01CD085-E03E-42C1-947E-B144DA713FC9}"/>
              </a:ext>
            </a:extLst>
          </p:cNvPr>
          <p:cNvSpPr/>
          <p:nvPr/>
        </p:nvSpPr>
        <p:spPr>
          <a:xfrm>
            <a:off x="1643676" y="474963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CB46E572-9CB4-484F-B58C-9CF78C659E2A}"/>
              </a:ext>
            </a:extLst>
          </p:cNvPr>
          <p:cNvSpPr/>
          <p:nvPr/>
        </p:nvSpPr>
        <p:spPr>
          <a:xfrm>
            <a:off x="1907337" y="474963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8FA61A6D-860C-4643-843A-AF515982B368}"/>
              </a:ext>
            </a:extLst>
          </p:cNvPr>
          <p:cNvSpPr/>
          <p:nvPr/>
        </p:nvSpPr>
        <p:spPr>
          <a:xfrm>
            <a:off x="2170998" y="4749630"/>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E1F8EAC5-36E2-463E-99E1-7EDC0C6F1E16}"/>
              </a:ext>
            </a:extLst>
          </p:cNvPr>
          <p:cNvSpPr/>
          <p:nvPr/>
        </p:nvSpPr>
        <p:spPr>
          <a:xfrm>
            <a:off x="2434659" y="474962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27AD695C-5BD6-4E28-BDE5-530FB6730916}"/>
              </a:ext>
            </a:extLst>
          </p:cNvPr>
          <p:cNvSpPr/>
          <p:nvPr/>
        </p:nvSpPr>
        <p:spPr>
          <a:xfrm>
            <a:off x="2698320" y="474962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78A449C-214E-4B1D-9F74-C9407E6BB73B}"/>
              </a:ext>
            </a:extLst>
          </p:cNvPr>
          <p:cNvSpPr/>
          <p:nvPr/>
        </p:nvSpPr>
        <p:spPr>
          <a:xfrm>
            <a:off x="2961981" y="474962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46EEBE6-F769-4E54-98C6-BED10BAA7D58}"/>
              </a:ext>
            </a:extLst>
          </p:cNvPr>
          <p:cNvSpPr/>
          <p:nvPr/>
        </p:nvSpPr>
        <p:spPr>
          <a:xfrm>
            <a:off x="3225642" y="4749626"/>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1D2BAD6F-17E2-4109-9C7A-4FAB0AB8F371}"/>
              </a:ext>
            </a:extLst>
          </p:cNvPr>
          <p:cNvSpPr/>
          <p:nvPr/>
        </p:nvSpPr>
        <p:spPr>
          <a:xfrm>
            <a:off x="3489303" y="474962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B462AD83-D71A-4797-8F5C-5C86980535B1}"/>
              </a:ext>
            </a:extLst>
          </p:cNvPr>
          <p:cNvSpPr/>
          <p:nvPr/>
        </p:nvSpPr>
        <p:spPr>
          <a:xfrm>
            <a:off x="3752964" y="474962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A3386B25-5475-4744-A224-AD6E64881BB1}"/>
              </a:ext>
            </a:extLst>
          </p:cNvPr>
          <p:cNvSpPr/>
          <p:nvPr/>
        </p:nvSpPr>
        <p:spPr>
          <a:xfrm>
            <a:off x="4016625" y="474962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FB26C1B3-3776-454C-A056-6D5D2021F497}"/>
              </a:ext>
            </a:extLst>
          </p:cNvPr>
          <p:cNvSpPr/>
          <p:nvPr/>
        </p:nvSpPr>
        <p:spPr>
          <a:xfrm>
            <a:off x="5110539" y="4749622"/>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2ECFEB1D-809C-46BB-9EAE-2C8C126D5DA5}"/>
              </a:ext>
            </a:extLst>
          </p:cNvPr>
          <p:cNvSpPr/>
          <p:nvPr/>
        </p:nvSpPr>
        <p:spPr>
          <a:xfrm>
            <a:off x="1643676" y="5024508"/>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DDE5605A-787F-4E8E-AB23-1827B6E971C4}"/>
              </a:ext>
            </a:extLst>
          </p:cNvPr>
          <p:cNvSpPr/>
          <p:nvPr/>
        </p:nvSpPr>
        <p:spPr>
          <a:xfrm>
            <a:off x="1907337" y="5024507"/>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94143E65-AA34-480F-AF2F-26457335B50B}"/>
              </a:ext>
            </a:extLst>
          </p:cNvPr>
          <p:cNvSpPr/>
          <p:nvPr/>
        </p:nvSpPr>
        <p:spPr>
          <a:xfrm>
            <a:off x="2170998" y="5024506"/>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B344523-3030-44DF-ACA3-212204CCA7C1}"/>
              </a:ext>
            </a:extLst>
          </p:cNvPr>
          <p:cNvSpPr/>
          <p:nvPr/>
        </p:nvSpPr>
        <p:spPr>
          <a:xfrm>
            <a:off x="2434659" y="5024505"/>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138B46F0-FBE4-43BD-9C6A-00456C339723}"/>
              </a:ext>
            </a:extLst>
          </p:cNvPr>
          <p:cNvSpPr/>
          <p:nvPr/>
        </p:nvSpPr>
        <p:spPr>
          <a:xfrm>
            <a:off x="2698320" y="5024504"/>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31E47BA4-F195-496E-87F6-5B9409C3DF4C}"/>
              </a:ext>
            </a:extLst>
          </p:cNvPr>
          <p:cNvSpPr/>
          <p:nvPr/>
        </p:nvSpPr>
        <p:spPr>
          <a:xfrm>
            <a:off x="2961981" y="5024503"/>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61BFFAA6-BCCA-4750-B6CD-6818FF376406}"/>
              </a:ext>
            </a:extLst>
          </p:cNvPr>
          <p:cNvSpPr/>
          <p:nvPr/>
        </p:nvSpPr>
        <p:spPr>
          <a:xfrm>
            <a:off x="3225642" y="5024502"/>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26BF5EB7-9D20-46BE-AC62-D446D04AF905}"/>
              </a:ext>
            </a:extLst>
          </p:cNvPr>
          <p:cNvSpPr/>
          <p:nvPr/>
        </p:nvSpPr>
        <p:spPr>
          <a:xfrm>
            <a:off x="3489303" y="5024501"/>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824C49A9-54F0-407F-A120-9FD3707FB07E}"/>
              </a:ext>
            </a:extLst>
          </p:cNvPr>
          <p:cNvSpPr/>
          <p:nvPr/>
        </p:nvSpPr>
        <p:spPr>
          <a:xfrm>
            <a:off x="3752964" y="5024500"/>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D83ED49A-3180-4A1B-B8A7-DE5069DB95C5}"/>
              </a:ext>
            </a:extLst>
          </p:cNvPr>
          <p:cNvSpPr/>
          <p:nvPr/>
        </p:nvSpPr>
        <p:spPr>
          <a:xfrm>
            <a:off x="4016625" y="5024499"/>
            <a:ext cx="263661" cy="2748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6968016E-78F7-43E5-9719-0374C2CBC98E}"/>
              </a:ext>
            </a:extLst>
          </p:cNvPr>
          <p:cNvSpPr/>
          <p:nvPr/>
        </p:nvSpPr>
        <p:spPr>
          <a:xfrm>
            <a:off x="5110539" y="5024498"/>
            <a:ext cx="263661" cy="274881"/>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E537373-F1AF-4E82-A689-91B5DE7892A6}"/>
              </a:ext>
            </a:extLst>
          </p:cNvPr>
          <p:cNvSpPr txBox="1"/>
          <p:nvPr/>
        </p:nvSpPr>
        <p:spPr>
          <a:xfrm>
            <a:off x="2588286" y="1601187"/>
            <a:ext cx="864339"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data</a:t>
            </a:r>
            <a:endParaRPr lang="ko-KR" altLang="en-US" sz="2400">
              <a:solidFill>
                <a:schemeClr val="tx1"/>
              </a:solidFill>
              <a:latin typeface="Consolas" panose="020B0609020204030204" pitchFamily="49" charset="0"/>
            </a:endParaRPr>
          </a:p>
        </p:txBody>
      </p:sp>
      <p:sp>
        <p:nvSpPr>
          <p:cNvPr id="141" name="TextBox 140">
            <a:extLst>
              <a:ext uri="{FF2B5EF4-FFF2-40B4-BE49-F238E27FC236}">
                <a16:creationId xmlns:a16="http://schemas.microsoft.com/office/drawing/2014/main" id="{4EB008B7-E400-4DF9-A4CB-612C9F8D21BA}"/>
              </a:ext>
            </a:extLst>
          </p:cNvPr>
          <p:cNvSpPr txBox="1"/>
          <p:nvPr/>
        </p:nvSpPr>
        <p:spPr>
          <a:xfrm>
            <a:off x="4861387" y="161773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target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70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rate = 0.01</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a:t>
            </a:r>
          </a:p>
          <a:p>
            <a:r>
              <a:rPr lang="en-US" altLang="ko-KR">
                <a:solidFill>
                  <a:schemeClr val="tx1"/>
                </a:solidFill>
                <a:latin typeface="Consolas" panose="020B0609020204030204" pitchFamily="49" charset="0"/>
              </a:rPr>
              <a:t>    w = w - rate * err * x_i</a:t>
            </a:r>
          </a:p>
          <a:p>
            <a:r>
              <a:rPr lang="en-US" altLang="ko-KR">
                <a:solidFill>
                  <a:schemeClr val="tx1"/>
                </a:solidFill>
                <a:latin typeface="Consolas" panose="020B0609020204030204" pitchFamily="49" charset="0"/>
              </a:rPr>
              <a:t>    b = b - rate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310825"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310825"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07479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07479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737270"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d>
                      <m:dPr>
                        <m:ctrlPr>
                          <a:rPr lang="en-US" altLang="ko-KR" sz="1400" b="0" i="1" smtClean="0">
                            <a:solidFill>
                              <a:schemeClr val="tx1"/>
                            </a:solidFill>
                            <a:latin typeface="Cambria Math" panose="02040503050406030204" pitchFamily="18" charset="0"/>
                          </a:rPr>
                        </m:ctrlPr>
                      </m:dPr>
                      <m:e>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737270" cy="307777"/>
              </a:xfrm>
              <a:prstGeom prst="rect">
                <a:avLst/>
              </a:prstGeom>
              <a:blipFill>
                <a:blip r:embed="rId10"/>
                <a:stretch>
                  <a:fillRect l="-1053"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58641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586414" cy="409086"/>
              </a:xfrm>
              <a:prstGeom prst="rect">
                <a:avLst/>
              </a:prstGeom>
              <a:blipFill>
                <a:blip r:embed="rId11"/>
                <a:stretch>
                  <a:fillRect l="-708"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295821"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295821" cy="409086"/>
              </a:xfrm>
              <a:prstGeom prst="rect">
                <a:avLst/>
              </a:prstGeom>
              <a:blipFill>
                <a:blip r:embed="rId12"/>
                <a:stretch>
                  <a:fillRect l="-798"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 rate=0.01):</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a:t>
            </a:r>
            <a:r>
              <a:rPr lang="en-US" altLang="ko-KR" err="1">
                <a:solidFill>
                  <a:schemeClr val="tx1"/>
                </a:solidFill>
                <a:latin typeface="Consolas" panose="020B0609020204030204" pitchFamily="49" charset="0"/>
              </a:rPr>
              <a:t>_</a:t>
            </a:r>
            <a:r>
              <a:rPr lang="en-US" altLang="ko-KR">
                <a:solidFill>
                  <a:schemeClr val="tx1"/>
                </a:solidFill>
                <a:latin typeface="Consolas" panose="020B0609020204030204" pitchFamily="49" charset="0"/>
              </a:rPr>
              <a:t>hat - y_i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rate*w</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rate*b</a:t>
            </a:r>
            <a:r>
              <a:rPr lang="en-US" altLang="ko-KR" err="1">
                <a:solidFill>
                  <a:schemeClr val="tx1"/>
                </a:solidFill>
                <a:latin typeface="Consolas" panose="020B0609020204030204" pitchFamily="49" charset="0"/>
              </a:rPr>
              <a:t>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1279496" y="4453658"/>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3"/>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4"/>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6"/>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or</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or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or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632619" y="430404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04" idx="0"/>
          </p:cNvCxnSpPr>
          <p:nvPr/>
        </p:nvCxnSpPr>
        <p:spPr>
          <a:xfrm flipV="1">
            <a:off x="2780379" y="1721779"/>
            <a:ext cx="4088259"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845483"/>
            <a:ext cx="6031150" cy="2115790"/>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b="1">
                <a:solidFill>
                  <a:schemeClr val="tx1"/>
                </a:solidFill>
                <a:latin typeface="맑은 고딕" panose="020B0503020000020004" pitchFamily="50" charset="-127"/>
                <a:ea typeface="맑은 고딕" panose="020B0503020000020004" pitchFamily="50" charset="-127"/>
              </a:rPr>
              <a:t>6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60" name="타원 59">
            <a:extLst>
              <a:ext uri="{FF2B5EF4-FFF2-40B4-BE49-F238E27FC236}">
                <a16:creationId xmlns:a16="http://schemas.microsoft.com/office/drawing/2014/main" id="{58CEDED2-968E-4B32-BD1B-13A3B5FB1974}"/>
              </a:ext>
            </a:extLst>
          </p:cNvPr>
          <p:cNvSpPr/>
          <p:nvPr/>
        </p:nvSpPr>
        <p:spPr>
          <a:xfrm>
            <a:off x="5255916" y="1357037"/>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9618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66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59966</TotalTime>
  <Words>35853</Words>
  <Application>Microsoft Office PowerPoint</Application>
  <PresentationFormat>사용자 지정</PresentationFormat>
  <Paragraphs>7753</Paragraphs>
  <Slides>392</Slides>
  <Notes>387</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392</vt:i4>
      </vt:variant>
    </vt:vector>
  </HeadingPairs>
  <TitlesOfParts>
    <vt:vector size="407" baseType="lpstr">
      <vt:lpstr>Consolas</vt:lpstr>
      <vt:lpstr>Wingdings</vt:lpstr>
      <vt:lpstr>맑은 고딕</vt:lpstr>
      <vt:lpstr>굴림</vt:lpstr>
      <vt:lpstr>고도 M</vt:lpstr>
      <vt:lpstr>Microsoft Sans Serif</vt:lpstr>
      <vt:lpstr>Cambria Math</vt:lpstr>
      <vt:lpstr>나눔스퀘어 ExtraBold</vt:lpstr>
      <vt:lpstr>Arial</vt:lpstr>
      <vt:lpstr>고도 B</vt:lpstr>
      <vt:lpstr>Calvin</vt:lpstr>
      <vt:lpstr>Candara</vt:lpstr>
      <vt:lpstr>맑은 고딕</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대현</cp:lastModifiedBy>
  <cp:revision>3279</cp:revision>
  <dcterms:created xsi:type="dcterms:W3CDTF">2008-02-04T08:04:25Z</dcterms:created>
  <dcterms:modified xsi:type="dcterms:W3CDTF">2020-09-27T02:50:49Z</dcterms:modified>
</cp:coreProperties>
</file>